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82D-2126-4CE6-9F6C-29B5FFACA2C4}" type="datetimeFigureOut">
              <a:rPr lang="en-US" smtClean="0"/>
              <a:t>20-Nov-16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94C0-29B1-4E4F-8B2B-F1599B54B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092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9477" y="2926080"/>
            <a:ext cx="794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/>
              <a:t>是谁带你认识耶稣的？</a:t>
            </a:r>
            <a:endParaRPr lang="en-US" altLang="zh-CN" sz="4400" b="1" dirty="0"/>
          </a:p>
          <a:p>
            <a:pPr algn="ctr"/>
            <a:r>
              <a:rPr lang="en-US" altLang="zh-CN" sz="4400" b="1" dirty="0"/>
              <a:t>Who led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you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to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know</a:t>
            </a:r>
            <a:r>
              <a:rPr lang="zh-CN" altLang="en-US" sz="4400" b="1" dirty="0"/>
              <a:t> </a:t>
            </a:r>
            <a:r>
              <a:rPr lang="en-US" altLang="zh-CN" sz="4400" b="1" dirty="0"/>
              <a:t>Christ?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0707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184" y="-1920240"/>
            <a:ext cx="14045184" cy="8778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6414" y="1699439"/>
            <a:ext cx="60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马可福音 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MARK 2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：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1-9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45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Jace</dc:creator>
  <cp:lastModifiedBy>Wong Jace</cp:lastModifiedBy>
  <cp:revision>6</cp:revision>
  <dcterms:created xsi:type="dcterms:W3CDTF">2016-11-19T16:46:40Z</dcterms:created>
  <dcterms:modified xsi:type="dcterms:W3CDTF">2016-11-20T01:40:10Z</dcterms:modified>
</cp:coreProperties>
</file>