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7" r:id="rId2"/>
    <p:sldId id="275" r:id="rId3"/>
    <p:sldId id="287" r:id="rId4"/>
    <p:sldId id="268" r:id="rId5"/>
    <p:sldId id="269" r:id="rId6"/>
    <p:sldId id="270" r:id="rId7"/>
    <p:sldId id="272" r:id="rId8"/>
    <p:sldId id="273" r:id="rId9"/>
    <p:sldId id="284" r:id="rId10"/>
    <p:sldId id="274" r:id="rId11"/>
    <p:sldId id="285" r:id="rId12"/>
    <p:sldId id="277" r:id="rId13"/>
    <p:sldId id="286" r:id="rId14"/>
    <p:sldId id="279" r:id="rId15"/>
    <p:sldId id="278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9" autoAdjust="0"/>
    <p:restoredTop sz="82377" autoAdjust="0"/>
  </p:normalViewPr>
  <p:slideViewPr>
    <p:cSldViewPr snapToGrid="0" snapToObjects="1">
      <p:cViewPr>
        <p:scale>
          <a:sx n="81" d="100"/>
          <a:sy n="81" d="100"/>
        </p:scale>
        <p:origin x="-1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22ACD-1BC8-AF4C-BE73-3C4CFBB54167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5587E-A3F2-C340-84E8-A7D3D565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DB5D2-A55F-FB41-89DA-5258E23E2B62}" type="datetimeFigureOut">
              <a:rPr lang="en-US" smtClean="0"/>
              <a:t>5/12/15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47EE1-5016-BE49-A21A-890A0CA16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9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questions and they are related  to one</a:t>
            </a:r>
            <a:r>
              <a:rPr lang="en-US" baseline="0" dirty="0" smtClean="0"/>
              <a:t>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70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6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2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6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8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53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96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4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Eternal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60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Born again – saved.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7EE1-5016-BE49-A21A-890A0CA163C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8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ACF7CBD-9EA2-3849-92B8-6EC0F15F2901}" type="datetimeFigureOut">
              <a:rPr lang="en-US" smtClean="0"/>
              <a:t>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59AAA7F-5E63-B04D-A990-413CB0CBB4A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6263" y="534692"/>
            <a:ext cx="8548249" cy="1237137"/>
          </a:xfrm>
        </p:spPr>
        <p:txBody>
          <a:bodyPr>
            <a:normAutofit fontScale="90000"/>
          </a:bodyPr>
          <a:lstStyle/>
          <a:p>
            <a:r>
              <a:rPr lang="en-GB" sz="4900" dirty="0" smtClean="0"/>
              <a:t>Let Go to gain Victory.</a:t>
            </a:r>
            <a:br>
              <a:rPr lang="en-GB" sz="4900" dirty="0" smtClean="0"/>
            </a:br>
            <a:r>
              <a:rPr lang="en-GB" sz="2200" dirty="0" smtClean="0"/>
              <a:t>Blessed are the poor in spirit, for theirs is the Kingdom of God.    Matthew 5:3</a:t>
            </a:r>
            <a:endParaRPr lang="en-GB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533041" y="645659"/>
            <a:ext cx="7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Bloch-SermonOnTheMou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4" y="2179507"/>
            <a:ext cx="8548249" cy="39513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041" y="2371159"/>
            <a:ext cx="225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2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22833" y="3453073"/>
            <a:ext cx="56456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THT Story of conversion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8960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8461" y="2126478"/>
            <a:ext cx="78858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To be poor in spirit is to know that we have nothing to offer to God.  We surrender, we let go for him to catch hold</a:t>
            </a:r>
            <a:r>
              <a:rPr lang="en-US" sz="280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en-US" sz="9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There is nothing that we can do but to seek His help and to say “ Lord, I need you, please come into my life.</a:t>
            </a:r>
            <a:r>
              <a:rPr lang="en-US" sz="2800" dirty="0" smtClean="0"/>
              <a:t>”</a:t>
            </a:r>
          </a:p>
          <a:p>
            <a:pPr marL="171450" indent="-171450">
              <a:buFont typeface="Arial"/>
              <a:buChar char="•"/>
            </a:pPr>
            <a:endParaRPr lang="en-US" sz="1200" dirty="0" smtClean="0"/>
          </a:p>
          <a:p>
            <a:endParaRPr lang="en-US" sz="900" dirty="0"/>
          </a:p>
          <a:p>
            <a:r>
              <a:rPr lang="en-US" sz="2800" dirty="0"/>
              <a:t>Most of us who came to this surrendering, almost always utter the same statement that I did above.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930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56996" y="3103215"/>
            <a:ext cx="76368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What is the Kingdom of </a:t>
            </a:r>
            <a:r>
              <a:rPr lang="en-US" sz="4400" dirty="0" smtClean="0"/>
              <a:t>heaven?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934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041" y="2729798"/>
            <a:ext cx="855264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Most assuredly, I say to you, unless </a:t>
            </a:r>
          </a:p>
          <a:p>
            <a:r>
              <a:rPr lang="en-US" sz="4400" dirty="0"/>
              <a:t>o</a:t>
            </a:r>
            <a:r>
              <a:rPr lang="en-US" sz="4400" dirty="0" smtClean="0"/>
              <a:t>ne is born again, he cannot see the </a:t>
            </a:r>
            <a:endParaRPr lang="en-US" sz="4400" dirty="0"/>
          </a:p>
          <a:p>
            <a:r>
              <a:rPr lang="en-US" sz="4400" dirty="0"/>
              <a:t>K</a:t>
            </a:r>
            <a:r>
              <a:rPr lang="en-US" sz="4400" dirty="0" smtClean="0"/>
              <a:t>ingdom of God.               </a:t>
            </a:r>
            <a:r>
              <a:rPr lang="en-US" sz="4000" dirty="0" smtClean="0"/>
              <a:t>John 3:3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67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59120" y="2648498"/>
            <a:ext cx="7325217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When you let go, then only can </a:t>
            </a:r>
          </a:p>
          <a:p>
            <a:r>
              <a:rPr lang="en-US" sz="4400" dirty="0" smtClean="0"/>
              <a:t>         God catch hold!   </a:t>
            </a:r>
          </a:p>
          <a:p>
            <a:endParaRPr lang="en-US" sz="4400" dirty="0"/>
          </a:p>
          <a:p>
            <a:r>
              <a:rPr lang="en-US" sz="4400" dirty="0" smtClean="0"/>
              <a:t>    Victory is yours with God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233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39783" y="2179507"/>
            <a:ext cx="3354754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If anyone is in</a:t>
            </a:r>
          </a:p>
          <a:p>
            <a:endParaRPr lang="en-US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  CHRIST</a:t>
            </a:r>
          </a:p>
          <a:p>
            <a:r>
              <a:rPr lang="en-US" sz="4400" dirty="0"/>
              <a:t>-</a:t>
            </a:r>
            <a:r>
              <a:rPr lang="en-US" sz="4400" dirty="0" smtClean="0"/>
              <a:t>He is a New-</a:t>
            </a:r>
          </a:p>
          <a:p>
            <a:endParaRPr lang="en-US" sz="1400" dirty="0" smtClean="0"/>
          </a:p>
          <a:p>
            <a:r>
              <a:rPr lang="en-US" sz="4400" dirty="0" smtClean="0"/>
              <a:t>    CREATION</a:t>
            </a:r>
          </a:p>
          <a:p>
            <a:endParaRPr lang="en-US" dirty="0"/>
          </a:p>
          <a:p>
            <a:r>
              <a:rPr lang="en-US" dirty="0" smtClean="0"/>
              <a:t>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2 Corinthians 5:17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099" y="2444659"/>
            <a:ext cx="8609949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Q1.What have you not surrendered?</a:t>
            </a:r>
          </a:p>
          <a:p>
            <a:endParaRPr lang="en-US" sz="1400" dirty="0"/>
          </a:p>
          <a:p>
            <a:r>
              <a:rPr lang="en-US" sz="4400" dirty="0" smtClean="0"/>
              <a:t>Q2. Why do you need to let go?</a:t>
            </a:r>
          </a:p>
          <a:p>
            <a:endParaRPr lang="en-US" sz="1400" dirty="0"/>
          </a:p>
          <a:p>
            <a:r>
              <a:rPr lang="en-US" sz="4400" dirty="0" smtClean="0"/>
              <a:t>Q3. If you don’t, how will this impact </a:t>
            </a:r>
          </a:p>
          <a:p>
            <a:r>
              <a:rPr lang="en-US" sz="4400" dirty="0" smtClean="0"/>
              <a:t>       you personally, family, work?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852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6634" y="2174383"/>
            <a:ext cx="848403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Matthew 5:3</a:t>
            </a:r>
          </a:p>
          <a:p>
            <a:endParaRPr lang="en-US" sz="4400" dirty="0" smtClean="0"/>
          </a:p>
          <a:p>
            <a:pPr algn="ctr"/>
            <a:r>
              <a:rPr lang="en-US" sz="4400" dirty="0" smtClean="0"/>
              <a:t>	   Blessed are the poor in spirit, </a:t>
            </a:r>
          </a:p>
          <a:p>
            <a:pPr algn="ctr"/>
            <a:r>
              <a:rPr lang="en-US" sz="4400" dirty="0" smtClean="0"/>
              <a:t>  for theirs is the Kingdom of heaven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                                          Matthew 5:3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031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8132" y="3446669"/>
            <a:ext cx="855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does it mean to be poor in spirit?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54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05539" y="2712623"/>
            <a:ext cx="69593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 are the poor in spirit?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What is the Kingdom of heaven?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154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0842" y="2585476"/>
            <a:ext cx="83663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Queen Sheba – 1 King 10:5 –grandeur of Solomon building …..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         there was no more spirit in her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 smtClean="0"/>
              <a:t>Job: Man of integrity –  Job 42:5-6, meets God </a:t>
            </a:r>
          </a:p>
          <a:p>
            <a:pPr marL="457200" indent="-457200">
              <a:buAutoNum type="arabicPeriod" startAt="2"/>
            </a:pPr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 smtClean="0"/>
              <a:t>King David – Psalm 51: 17, asked for forgiveness</a:t>
            </a:r>
          </a:p>
          <a:p>
            <a:pPr lvl="1"/>
            <a:r>
              <a:rPr lang="en-US" sz="2400" dirty="0"/>
              <a:t> 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03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041" y="2123240"/>
            <a:ext cx="8011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 smtClean="0"/>
              <a:t>5. Isaiah 6:5</a:t>
            </a:r>
            <a:endParaRPr lang="en-MY" sz="2400" dirty="0"/>
          </a:p>
          <a:p>
            <a:r>
              <a:rPr lang="en-US" sz="2400" dirty="0"/>
              <a:t>"Woe is me! For I am lost; for I am a man of unclean lips, and I dwell in the midst of a people of unclean lips; for my eyes have seen the King, the Lord of hosts!" </a:t>
            </a:r>
            <a:r>
              <a:rPr lang="en-US" sz="2400" dirty="0" smtClean="0"/>
              <a:t>                              (Isaiah 6:5).</a:t>
            </a:r>
          </a:p>
          <a:p>
            <a:endParaRPr lang="en-US" sz="2400" dirty="0"/>
          </a:p>
          <a:p>
            <a:r>
              <a:rPr lang="en-US" sz="2400" dirty="0" smtClean="0"/>
              <a:t>6. The Canaanite Woman</a:t>
            </a:r>
          </a:p>
          <a:p>
            <a:endParaRPr lang="en-US" sz="2400" dirty="0"/>
          </a:p>
          <a:p>
            <a:r>
              <a:rPr lang="en-US" sz="2400" dirty="0" smtClean="0"/>
              <a:t>7. Peter – Luke 5:8</a:t>
            </a:r>
            <a:endParaRPr lang="en-MY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986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0841" y="2264359"/>
            <a:ext cx="8309165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8.   The Centurion</a:t>
            </a:r>
          </a:p>
          <a:p>
            <a:endParaRPr lang="en-US" sz="2800" dirty="0"/>
          </a:p>
          <a:p>
            <a:r>
              <a:rPr lang="en-US" sz="2800" dirty="0" smtClean="0"/>
              <a:t>9.   The Rich man- he cannot let go of his money. What did Jesus said?  It is more difficult for a ….     </a:t>
            </a:r>
            <a:r>
              <a:rPr lang="en-US" sz="1600" dirty="0" smtClean="0"/>
              <a:t>Luke 18:18-25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pPr marL="514350" indent="-514350">
              <a:buAutoNum type="arabicPeriod" startAt="10"/>
            </a:pPr>
            <a:r>
              <a:rPr lang="en-US" sz="2800" dirty="0" smtClean="0"/>
              <a:t>Paul</a:t>
            </a:r>
          </a:p>
          <a:p>
            <a:endParaRPr lang="en-MY" sz="900" dirty="0"/>
          </a:p>
          <a:p>
            <a:r>
              <a:rPr lang="en-US" dirty="0"/>
              <a:t>"</a:t>
            </a:r>
            <a:r>
              <a:rPr lang="en-US" sz="2800" dirty="0"/>
              <a:t>I know that nothing good dwells within me, that is, in my </a:t>
            </a:r>
            <a:r>
              <a:rPr lang="en-US" sz="2800" dirty="0" smtClean="0"/>
              <a:t>flesh” </a:t>
            </a:r>
            <a:r>
              <a:rPr lang="en-US" sz="2800" dirty="0"/>
              <a:t>	</a:t>
            </a:r>
            <a:r>
              <a:rPr lang="en-US" sz="2800" dirty="0" smtClean="0"/>
              <a:t>									</a:t>
            </a:r>
            <a:r>
              <a:rPr lang="en-US" sz="2000" dirty="0" smtClean="0"/>
              <a:t>	(</a:t>
            </a:r>
            <a:r>
              <a:rPr lang="en-US" sz="2000" dirty="0"/>
              <a:t>Roman 7:18)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MY" dirty="0"/>
          </a:p>
          <a:p>
            <a:r>
              <a:rPr lang="en-US" dirty="0"/>
              <a:t> 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3156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6264" y="2405516"/>
            <a:ext cx="854824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Then Is </a:t>
            </a:r>
            <a:r>
              <a:rPr lang="en-US" sz="2800" dirty="0" smtClean="0"/>
              <a:t>Poor in </a:t>
            </a:r>
            <a:r>
              <a:rPr lang="en-US" sz="2800" dirty="0"/>
              <a:t>Spirit</a:t>
            </a:r>
            <a:r>
              <a:rPr lang="en-US" sz="2800" dirty="0" smtClean="0"/>
              <a:t>?</a:t>
            </a:r>
          </a:p>
          <a:p>
            <a:endParaRPr lang="en-MY" sz="1400" dirty="0"/>
          </a:p>
          <a:p>
            <a:pPr lvl="0"/>
            <a:r>
              <a:rPr lang="en-US" sz="2800" dirty="0"/>
              <a:t>It is a sense of powerlessness in our self.</a:t>
            </a:r>
            <a:endParaRPr lang="en-MY" sz="2800" dirty="0"/>
          </a:p>
          <a:p>
            <a:pPr lvl="0"/>
            <a:r>
              <a:rPr lang="en-US" sz="2800" dirty="0"/>
              <a:t>It is a sense of spiritual bankruptcy and helplessness before God.</a:t>
            </a:r>
            <a:endParaRPr lang="en-MY" sz="2800" dirty="0"/>
          </a:p>
          <a:p>
            <a:pPr lvl="0"/>
            <a:r>
              <a:rPr lang="en-US" sz="2800" dirty="0"/>
              <a:t>It is a sense of moral uncleanness before God.</a:t>
            </a:r>
            <a:endParaRPr lang="en-MY" sz="2800" dirty="0"/>
          </a:p>
          <a:p>
            <a:pPr lvl="0"/>
            <a:r>
              <a:rPr lang="en-US" sz="2800" dirty="0"/>
              <a:t>It is a sense of personal unworthiness before God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It is surrendering to God.  It is to let go...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0934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p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34" y="348581"/>
            <a:ext cx="1489379" cy="59342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041" y="206990"/>
            <a:ext cx="6835463" cy="969004"/>
          </a:xfrm>
        </p:spPr>
        <p:txBody>
          <a:bodyPr/>
          <a:lstStyle/>
          <a:p>
            <a:r>
              <a:rPr lang="en-GB" dirty="0" smtClean="0"/>
              <a:t>Let Go to gain Victory.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6264" y="206990"/>
            <a:ext cx="7587991" cy="123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6827" y="2324119"/>
            <a:ext cx="74328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What about your story?</a:t>
            </a:r>
          </a:p>
          <a:p>
            <a:endParaRPr lang="en-US" sz="4400" dirty="0" smtClean="0"/>
          </a:p>
          <a:p>
            <a:endParaRPr lang="en-US" sz="1200" dirty="0" smtClean="0"/>
          </a:p>
          <a:p>
            <a:r>
              <a:rPr lang="en-US" sz="4400" dirty="0" smtClean="0"/>
              <a:t>   Still living in your past glory?</a:t>
            </a:r>
          </a:p>
          <a:p>
            <a:r>
              <a:rPr lang="en-US" sz="4400" dirty="0" smtClean="0"/>
              <a:t>   Pride still preventing you?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30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13139</TotalTime>
  <Words>573</Words>
  <Application>Microsoft Macintosh PowerPoint</Application>
  <PresentationFormat>On-screen Show (4:3)</PresentationFormat>
  <Paragraphs>112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Spectrum</vt:lpstr>
      <vt:lpstr>Let Go to gain Victory. Blessed are the poor in spirit, for theirs is the Kingdom of God.    Matthew 5:3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  <vt:lpstr>Let Go to gain Victory.</vt:lpstr>
    </vt:vector>
  </TitlesOfParts>
  <Company>bosrc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Tan</dc:creator>
  <cp:lastModifiedBy>Peter Tan</cp:lastModifiedBy>
  <cp:revision>66</cp:revision>
  <cp:lastPrinted>2015-05-07T13:03:59Z</cp:lastPrinted>
  <dcterms:created xsi:type="dcterms:W3CDTF">2014-09-04T03:40:44Z</dcterms:created>
  <dcterms:modified xsi:type="dcterms:W3CDTF">2015-05-12T08:23:13Z</dcterms:modified>
</cp:coreProperties>
</file>