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4" r:id="rId1"/>
  </p:sldMasterIdLst>
  <p:notesMasterIdLst>
    <p:notesMasterId r:id="rId13"/>
  </p:notesMasterIdLst>
  <p:handoutMasterIdLst>
    <p:handoutMasterId r:id="rId14"/>
  </p:handoutMasterIdLst>
  <p:sldIdLst>
    <p:sldId id="295" r:id="rId2"/>
    <p:sldId id="283" r:id="rId3"/>
    <p:sldId id="267" r:id="rId4"/>
    <p:sldId id="284" r:id="rId5"/>
    <p:sldId id="288" r:id="rId6"/>
    <p:sldId id="289" r:id="rId7"/>
    <p:sldId id="290" r:id="rId8"/>
    <p:sldId id="291" r:id="rId9"/>
    <p:sldId id="293" r:id="rId10"/>
    <p:sldId id="292" r:id="rId11"/>
    <p:sldId id="29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34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55622F0-BA63-45FE-8C66-820B02648CE2}" type="datetimeFigureOut">
              <a:rPr lang="en-US" smtClean="0"/>
              <a:pPr/>
              <a:t>5/24/2015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F1D4B-0FA6-4EF4-87CD-225EC5D7D62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906DCD-A41A-4F9D-85EE-BCEA86699326}" type="datetimeFigureOut">
              <a:rPr lang="en-US" smtClean="0"/>
              <a:pPr/>
              <a:t>5/24/2015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41D58E-16CE-418A-8CC2-FCB10964D37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rot="16200000">
            <a:off x="-2897188" y="2897187"/>
            <a:ext cx="6858001" cy="1063625"/>
            <a:chOff x="-2" y="1536"/>
            <a:chExt cx="5762" cy="670"/>
          </a:xfrm>
        </p:grpSpPr>
        <p:grpSp>
          <p:nvGrpSpPr>
            <p:cNvPr id="3" name="Group 3"/>
            <p:cNvGrpSpPr>
              <a:grpSpLocks/>
            </p:cNvGrpSpPr>
            <p:nvPr/>
          </p:nvGrpSpPr>
          <p:grpSpPr bwMode="auto">
            <a:xfrm flipH="1">
              <a:off x="-2" y="1562"/>
              <a:ext cx="5762" cy="638"/>
              <a:chOff x="-2" y="1562"/>
              <a:chExt cx="5762" cy="638"/>
            </a:xfrm>
          </p:grpSpPr>
          <p:sp>
            <p:nvSpPr>
              <p:cNvPr id="146436" name="Freeform 4"/>
              <p:cNvSpPr>
                <a:spLocks/>
              </p:cNvSpPr>
              <p:nvPr/>
            </p:nvSpPr>
            <p:spPr bwMode="ltGray">
              <a:xfrm rot="-5400000">
                <a:off x="2559" y="-993"/>
                <a:ext cx="624" cy="5745"/>
              </a:xfrm>
              <a:custGeom>
                <a:avLst/>
                <a:gdLst/>
                <a:ahLst/>
                <a:cxnLst>
                  <a:cxn ang="0">
                    <a:pos x="0" y="0"/>
                  </a:cxn>
                  <a:cxn ang="0">
                    <a:pos x="0" y="720"/>
                  </a:cxn>
                  <a:cxn ang="0">
                    <a:pos x="1000" y="720"/>
                  </a:cxn>
                  <a:cxn ang="0">
                    <a:pos x="1000" y="0"/>
                  </a:cxn>
                  <a:cxn ang="0">
                    <a:pos x="0" y="0"/>
                  </a:cxn>
                </a:cxnLst>
                <a:rect l="0" t="0" r="r" b="b"/>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endParaRPr lang="en-US" dirty="0"/>
              </a:p>
            </p:txBody>
          </p:sp>
          <p:sp>
            <p:nvSpPr>
              <p:cNvPr id="146437" name="Freeform 5"/>
              <p:cNvSpPr>
                <a:spLocks/>
              </p:cNvSpPr>
              <p:nvPr/>
            </p:nvSpPr>
            <p:spPr bwMode="ltGray">
              <a:xfrm rot="-5400000">
                <a:off x="1323"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en-US" dirty="0"/>
              </a:p>
            </p:txBody>
          </p:sp>
          <p:sp>
            <p:nvSpPr>
              <p:cNvPr id="146438" name="Freeform 6"/>
              <p:cNvSpPr>
                <a:spLocks/>
              </p:cNvSpPr>
              <p:nvPr/>
            </p:nvSpPr>
            <p:spPr bwMode="ltGray">
              <a:xfrm rot="-5400000">
                <a:off x="982"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endParaRPr lang="en-US" dirty="0"/>
              </a:p>
            </p:txBody>
          </p:sp>
          <p:sp>
            <p:nvSpPr>
              <p:cNvPr id="146439" name="Freeform 7"/>
              <p:cNvSpPr>
                <a:spLocks/>
              </p:cNvSpPr>
              <p:nvPr/>
            </p:nvSpPr>
            <p:spPr bwMode="ltGray">
              <a:xfrm rot="-5400000">
                <a:off x="-57" y="1752"/>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endParaRPr lang="en-US" dirty="0"/>
              </a:p>
            </p:txBody>
          </p:sp>
          <p:sp>
            <p:nvSpPr>
              <p:cNvPr id="146440" name="Freeform 8"/>
              <p:cNvSpPr>
                <a:spLocks/>
              </p:cNvSpPr>
              <p:nvPr/>
            </p:nvSpPr>
            <p:spPr bwMode="ltGray">
              <a:xfrm rot="-5400000">
                <a:off x="664" y="1733"/>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endParaRPr lang="en-US" dirty="0"/>
              </a:p>
            </p:txBody>
          </p:sp>
          <p:sp>
            <p:nvSpPr>
              <p:cNvPr id="146441" name="Freeform 9"/>
              <p:cNvSpPr>
                <a:spLocks/>
              </p:cNvSpPr>
              <p:nvPr/>
            </p:nvSpPr>
            <p:spPr bwMode="ltGray">
              <a:xfrm rot="-5400000">
                <a:off x="442" y="1699"/>
                <a:ext cx="624" cy="362"/>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US" dirty="0"/>
              </a:p>
            </p:txBody>
          </p:sp>
          <p:sp>
            <p:nvSpPr>
              <p:cNvPr id="146442" name="Freeform 10"/>
              <p:cNvSpPr>
                <a:spLocks/>
              </p:cNvSpPr>
              <p:nvPr/>
            </p:nvSpPr>
            <p:spPr bwMode="ltGray">
              <a:xfrm rot="-5400000">
                <a:off x="156" y="1726"/>
                <a:ext cx="632" cy="315"/>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en-US" dirty="0"/>
              </a:p>
            </p:txBody>
          </p:sp>
          <p:sp>
            <p:nvSpPr>
              <p:cNvPr id="146443" name="Freeform 11"/>
              <p:cNvSpPr>
                <a:spLocks/>
              </p:cNvSpPr>
              <p:nvPr/>
            </p:nvSpPr>
            <p:spPr bwMode="ltGray">
              <a:xfrm rot="-5400000">
                <a:off x="3211" y="1664"/>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en-US" dirty="0"/>
              </a:p>
            </p:txBody>
          </p:sp>
          <p:sp>
            <p:nvSpPr>
              <p:cNvPr id="146444" name="Freeform 12"/>
              <p:cNvSpPr>
                <a:spLocks/>
              </p:cNvSpPr>
              <p:nvPr/>
            </p:nvSpPr>
            <p:spPr bwMode="ltGray">
              <a:xfrm rot="-5400000">
                <a:off x="2870" y="1664"/>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endParaRPr lang="en-US" dirty="0"/>
              </a:p>
            </p:txBody>
          </p:sp>
          <p:sp>
            <p:nvSpPr>
              <p:cNvPr id="146445" name="Freeform 13"/>
              <p:cNvSpPr>
                <a:spLocks/>
              </p:cNvSpPr>
              <p:nvPr/>
            </p:nvSpPr>
            <p:spPr bwMode="ltGray">
              <a:xfrm rot="-5400000">
                <a:off x="1830" y="1747"/>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endParaRPr lang="en-US" dirty="0"/>
              </a:p>
            </p:txBody>
          </p:sp>
          <p:sp>
            <p:nvSpPr>
              <p:cNvPr id="146446" name="Freeform 14"/>
              <p:cNvSpPr>
                <a:spLocks/>
              </p:cNvSpPr>
              <p:nvPr/>
            </p:nvSpPr>
            <p:spPr bwMode="ltGray">
              <a:xfrm rot="-5400000">
                <a:off x="2551" y="1728"/>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endParaRPr lang="en-US" dirty="0"/>
              </a:p>
            </p:txBody>
          </p:sp>
          <p:sp>
            <p:nvSpPr>
              <p:cNvPr id="146447" name="Freeform 15"/>
              <p:cNvSpPr>
                <a:spLocks/>
              </p:cNvSpPr>
              <p:nvPr/>
            </p:nvSpPr>
            <p:spPr bwMode="ltGray">
              <a:xfrm rot="-5400000">
                <a:off x="2330" y="1694"/>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US" dirty="0"/>
              </a:p>
            </p:txBody>
          </p:sp>
          <p:sp>
            <p:nvSpPr>
              <p:cNvPr id="146448" name="Freeform 16"/>
              <p:cNvSpPr>
                <a:spLocks/>
              </p:cNvSpPr>
              <p:nvPr/>
            </p:nvSpPr>
            <p:spPr bwMode="ltGray">
              <a:xfrm rot="-5400000">
                <a:off x="2043"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endParaRPr lang="en-US" dirty="0"/>
              </a:p>
            </p:txBody>
          </p:sp>
          <p:sp>
            <p:nvSpPr>
              <p:cNvPr id="146449" name="Freeform 17"/>
              <p:cNvSpPr>
                <a:spLocks/>
              </p:cNvSpPr>
              <p:nvPr/>
            </p:nvSpPr>
            <p:spPr bwMode="ltGray">
              <a:xfrm rot="-5400000">
                <a:off x="4077"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endParaRPr lang="en-US" dirty="0"/>
              </a:p>
            </p:txBody>
          </p:sp>
          <p:sp>
            <p:nvSpPr>
              <p:cNvPr id="146450" name="Freeform 18"/>
              <p:cNvSpPr>
                <a:spLocks/>
              </p:cNvSpPr>
              <p:nvPr/>
            </p:nvSpPr>
            <p:spPr bwMode="ltGray">
              <a:xfrm rot="-5400000">
                <a:off x="3736"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endParaRPr lang="en-US" dirty="0"/>
              </a:p>
            </p:txBody>
          </p:sp>
          <p:sp>
            <p:nvSpPr>
              <p:cNvPr id="146451" name="Freeform 19"/>
              <p:cNvSpPr>
                <a:spLocks/>
              </p:cNvSpPr>
              <p:nvPr/>
            </p:nvSpPr>
            <p:spPr bwMode="ltGray">
              <a:xfrm rot="-5400000">
                <a:off x="4584" y="1747"/>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endParaRPr lang="en-US" dirty="0"/>
              </a:p>
            </p:txBody>
          </p:sp>
          <p:sp>
            <p:nvSpPr>
              <p:cNvPr id="146452" name="Freeform 20"/>
              <p:cNvSpPr>
                <a:spLocks/>
              </p:cNvSpPr>
              <p:nvPr/>
            </p:nvSpPr>
            <p:spPr bwMode="ltGray">
              <a:xfrm>
                <a:off x="5469" y="1562"/>
                <a:ext cx="291" cy="625"/>
              </a:xfrm>
              <a:custGeom>
                <a:avLst/>
                <a:gdLst/>
                <a:ahLst/>
                <a:cxnLst>
                  <a:cxn ang="0">
                    <a:pos x="0" y="624"/>
                  </a:cxn>
                  <a:cxn ang="0">
                    <a:pos x="291" y="625"/>
                  </a:cxn>
                  <a:cxn ang="0">
                    <a:pos x="291" y="6"/>
                  </a:cxn>
                  <a:cxn ang="0">
                    <a:pos x="0" y="0"/>
                  </a:cxn>
                  <a:cxn ang="0">
                    <a:pos x="0" y="624"/>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endParaRPr lang="en-US" dirty="0"/>
              </a:p>
            </p:txBody>
          </p:sp>
          <p:sp>
            <p:nvSpPr>
              <p:cNvPr id="146453" name="Freeform 21"/>
              <p:cNvSpPr>
                <a:spLocks/>
              </p:cNvSpPr>
              <p:nvPr/>
            </p:nvSpPr>
            <p:spPr bwMode="ltGray">
              <a:xfrm rot="-5400000">
                <a:off x="5084" y="1694"/>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US" dirty="0"/>
              </a:p>
            </p:txBody>
          </p:sp>
          <p:sp>
            <p:nvSpPr>
              <p:cNvPr id="146454" name="Freeform 22"/>
              <p:cNvSpPr>
                <a:spLocks/>
              </p:cNvSpPr>
              <p:nvPr/>
            </p:nvSpPr>
            <p:spPr bwMode="ltGray">
              <a:xfrm rot="-5400000">
                <a:off x="4797"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en-US" dirty="0"/>
              </a:p>
            </p:txBody>
          </p:sp>
        </p:grpSp>
        <p:sp>
          <p:nvSpPr>
            <p:cNvPr id="146455" name="Freeform 23"/>
            <p:cNvSpPr>
              <a:spLocks/>
            </p:cNvSpPr>
            <p:nvPr/>
          </p:nvSpPr>
          <p:spPr bwMode="ltGray">
            <a:xfrm flipH="1">
              <a:off x="-2" y="1536"/>
              <a:ext cx="5762" cy="412"/>
            </a:xfrm>
            <a:custGeom>
              <a:avLst/>
              <a:gdLst/>
              <a:ahLst/>
              <a:cxnLst>
                <a:cxn ang="0">
                  <a:pos x="0" y="196"/>
                </a:cxn>
                <a:cxn ang="0">
                  <a:pos x="5762" y="188"/>
                </a:cxn>
                <a:cxn ang="0">
                  <a:pos x="5762" y="4"/>
                </a:cxn>
                <a:cxn ang="0">
                  <a:pos x="0" y="0"/>
                </a:cxn>
                <a:cxn ang="0">
                  <a:pos x="0" y="196"/>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5400000" scaled="1"/>
            </a:gradFill>
            <a:ln w="9525" cap="flat">
              <a:noFill/>
              <a:prstDash val="solid"/>
              <a:miter lim="800000"/>
              <a:headEnd type="none" w="med" len="med"/>
              <a:tailEnd type="none" w="med" len="med"/>
            </a:ln>
            <a:effectLst/>
          </p:spPr>
          <p:txBody>
            <a:bodyPr wrap="none" anchor="ctr"/>
            <a:lstStyle/>
            <a:p>
              <a:endParaRPr lang="en-US" dirty="0"/>
            </a:p>
          </p:txBody>
        </p:sp>
        <p:sp>
          <p:nvSpPr>
            <p:cNvPr id="146456" name="Freeform 24"/>
            <p:cNvSpPr>
              <a:spLocks/>
            </p:cNvSpPr>
            <p:nvPr/>
          </p:nvSpPr>
          <p:spPr bwMode="ltGray">
            <a:xfrm flipH="1">
              <a:off x="-2" y="2017"/>
              <a:ext cx="5761" cy="189"/>
            </a:xfrm>
            <a:custGeom>
              <a:avLst/>
              <a:gdLst/>
              <a:ahLst/>
              <a:cxnLst>
                <a:cxn ang="0">
                  <a:pos x="0" y="28"/>
                </a:cxn>
                <a:cxn ang="0">
                  <a:pos x="5761" y="0"/>
                </a:cxn>
                <a:cxn ang="0">
                  <a:pos x="5761" y="189"/>
                </a:cxn>
                <a:cxn ang="0">
                  <a:pos x="1" y="189"/>
                </a:cxn>
                <a:cxn ang="0">
                  <a:pos x="0" y="28"/>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5400000" scaled="1"/>
            </a:gradFill>
            <a:ln w="9525" cap="flat">
              <a:noFill/>
              <a:prstDash val="solid"/>
              <a:miter lim="800000"/>
              <a:headEnd/>
              <a:tailEnd/>
            </a:ln>
            <a:effectLst/>
          </p:spPr>
          <p:txBody>
            <a:bodyPr wrap="none" anchor="ctr"/>
            <a:lstStyle/>
            <a:p>
              <a:endParaRPr lang="en-US" dirty="0"/>
            </a:p>
          </p:txBody>
        </p:sp>
      </p:grpSp>
      <p:sp>
        <p:nvSpPr>
          <p:cNvPr id="146457" name="Rectangle 25"/>
          <p:cNvSpPr>
            <a:spLocks noGrp="1" noChangeArrowheads="1"/>
          </p:cNvSpPr>
          <p:nvPr>
            <p:ph type="ctrTitle" hasCustomPrompt="1"/>
          </p:nvPr>
        </p:nvSpPr>
        <p:spPr bwMode="auto">
          <a:xfrm rot="16200000">
            <a:off x="-3539577" y="2206081"/>
            <a:ext cx="7772400" cy="769441"/>
          </a:xfrm>
          <a:prstGeom prst="rect">
            <a:avLst/>
          </a:prstGeom>
          <a:noFill/>
          <a:ln>
            <a:miter lim="800000"/>
            <a:headEnd/>
            <a:tailEnd/>
          </a:ln>
        </p:spPr>
        <p:txBody>
          <a:bodyPr vert="horz" wrap="square" lIns="91440" tIns="45720" rIns="91440" bIns="45720" numCol="1" anchor="b" anchorCtr="0" compatLnSpc="1">
            <a:prstTxWarp prst="textNoShape">
              <a:avLst/>
            </a:prstTxWarp>
            <a:spAutoFit/>
          </a:bodyPr>
          <a:lstStyle>
            <a:lvl1pPr>
              <a:defRPr sz="4400"/>
            </a:lvl1pPr>
          </a:lstStyle>
          <a:p>
            <a:r>
              <a:rPr lang="en-US" dirty="0" smtClean="0"/>
              <a:t>Click </a:t>
            </a:r>
            <a:r>
              <a:rPr lang="en-US" dirty="0" err="1" smtClean="0"/>
              <a:t>toedit</a:t>
            </a:r>
            <a:r>
              <a:rPr lang="en-US" dirty="0" smtClean="0"/>
              <a:t> Master title style</a:t>
            </a:r>
            <a:endParaRPr lang="en-US" dirty="0"/>
          </a:p>
        </p:txBody>
      </p:sp>
      <p:sp>
        <p:nvSpPr>
          <p:cNvPr id="146458" name="Rectangle 26"/>
          <p:cNvSpPr>
            <a:spLocks noGrp="1" noChangeArrowheads="1"/>
          </p:cNvSpPr>
          <p:nvPr>
            <p:ph type="subTitle" idx="1"/>
          </p:nvPr>
        </p:nvSpPr>
        <p:spPr>
          <a:xfrm>
            <a:off x="1166813" y="3886200"/>
            <a:ext cx="6400800" cy="1752600"/>
          </a:xfrm>
        </p:spPr>
        <p:txBody>
          <a:bodyPr/>
          <a:lstStyle>
            <a:lvl1pPr marL="0" indent="0">
              <a:buFont typeface="Wingdings" pitchFamily="2" charset="2"/>
              <a:buNone/>
              <a:defRPr sz="4000"/>
            </a:lvl1pPr>
          </a:lstStyle>
          <a:p>
            <a:r>
              <a:rPr lang="en-US" smtClean="0"/>
              <a:t>Click to edit Master subtitle style</a:t>
            </a:r>
            <a:endParaRPr lang="en-US"/>
          </a:p>
        </p:txBody>
      </p:sp>
      <p:sp>
        <p:nvSpPr>
          <p:cNvPr id="146459" name="Rectangle 27"/>
          <p:cNvSpPr>
            <a:spLocks noGrp="1" noChangeArrowheads="1"/>
          </p:cNvSpPr>
          <p:nvPr>
            <p:ph type="dt" sz="half" idx="2"/>
          </p:nvPr>
        </p:nvSpPr>
        <p:spPr>
          <a:xfrm>
            <a:off x="1166813" y="6248400"/>
            <a:ext cx="1905000" cy="457200"/>
          </a:xfrm>
          <a:prstGeom prst="rect">
            <a:avLst/>
          </a:prstGeom>
        </p:spPr>
        <p:txBody>
          <a:bodyPr/>
          <a:lstStyle>
            <a:lvl1pPr>
              <a:defRPr>
                <a:solidFill>
                  <a:srgbClr val="000000"/>
                </a:solidFill>
              </a:defRPr>
            </a:lvl1pPr>
          </a:lstStyle>
          <a:p>
            <a:fld id="{27BAFD5A-824C-425B-8579-15999BD48453}" type="datetime1">
              <a:rPr lang="en-US" smtClean="0"/>
              <a:pPr/>
              <a:t>5/24/2015</a:t>
            </a:fld>
            <a:endParaRPr lang="en-US" dirty="0"/>
          </a:p>
        </p:txBody>
      </p:sp>
      <p:sp>
        <p:nvSpPr>
          <p:cNvPr id="146461" name="Rectangle 29"/>
          <p:cNvSpPr>
            <a:spLocks noGrp="1" noChangeArrowheads="1"/>
          </p:cNvSpPr>
          <p:nvPr>
            <p:ph type="sldNum" sz="quarter" idx="4"/>
          </p:nvPr>
        </p:nvSpPr>
        <p:spPr>
          <a:xfrm>
            <a:off x="7010400" y="6248400"/>
            <a:ext cx="1905000" cy="457200"/>
          </a:xfrm>
          <a:prstGeom prst="rect">
            <a:avLst/>
          </a:prstGeom>
        </p:spPr>
        <p:txBody>
          <a:bodyPr/>
          <a:lstStyle>
            <a:lvl1pPr>
              <a:defRPr>
                <a:solidFill>
                  <a:srgbClr val="000000"/>
                </a:solidFill>
              </a:defRPr>
            </a:lvl1pPr>
          </a:lstStyle>
          <a:p>
            <a:fld id="{54D102DD-A2DE-4D2A-B006-30E085E01E1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173163" y="6400799"/>
            <a:ext cx="1905000" cy="322263"/>
          </a:xfrm>
          <a:prstGeom prst="rect">
            <a:avLst/>
          </a:prstGeom>
        </p:spPr>
        <p:txBody>
          <a:bodyPr/>
          <a:lstStyle>
            <a:lvl1pPr>
              <a:defRPr/>
            </a:lvl1pPr>
          </a:lstStyle>
          <a:p>
            <a:fld id="{E647E7D8-E682-4A49-8869-6EF187B52166}" type="datetime1">
              <a:rPr lang="en-US" smtClean="0"/>
              <a:pPr/>
              <a:t>5/24/2015</a:t>
            </a:fld>
            <a:endParaRPr lang="en-US" dirty="0"/>
          </a:p>
        </p:txBody>
      </p:sp>
      <p:sp>
        <p:nvSpPr>
          <p:cNvPr id="5" name="Footer Placeholder 4"/>
          <p:cNvSpPr>
            <a:spLocks noGrp="1"/>
          </p:cNvSpPr>
          <p:nvPr>
            <p:ph type="ftr" sz="quarter" idx="11"/>
          </p:nvPr>
        </p:nvSpPr>
        <p:spPr>
          <a:xfrm>
            <a:off x="3581400" y="6400800"/>
            <a:ext cx="2895600" cy="304800"/>
          </a:xfrm>
          <a:prstGeom prst="rect">
            <a:avLst/>
          </a:prstGeom>
        </p:spPr>
        <p:txBody>
          <a:bodyPr/>
          <a:lstStyle>
            <a:lvl1pPr>
              <a:defRPr/>
            </a:lvl1pPr>
          </a:lstStyle>
          <a:p>
            <a:r>
              <a:rPr lang="en-US" dirty="0" smtClean="0"/>
              <a:t>Warren Chant</a:t>
            </a:r>
            <a:endParaRPr lang="en-US" dirty="0"/>
          </a:p>
        </p:txBody>
      </p:sp>
      <p:sp>
        <p:nvSpPr>
          <p:cNvPr id="6" name="Slide Number Placeholder 5"/>
          <p:cNvSpPr>
            <a:spLocks noGrp="1"/>
          </p:cNvSpPr>
          <p:nvPr>
            <p:ph type="sldNum" sz="quarter" idx="12"/>
          </p:nvPr>
        </p:nvSpPr>
        <p:spPr>
          <a:xfrm>
            <a:off x="7010400" y="6248400"/>
            <a:ext cx="1905000" cy="457200"/>
          </a:xfrm>
          <a:prstGeom prst="rect">
            <a:avLst/>
          </a:prstGeom>
        </p:spPr>
        <p:txBody>
          <a:bodyPr/>
          <a:lstStyle>
            <a:lvl1pPr>
              <a:defRPr/>
            </a:lvl1pPr>
          </a:lstStyle>
          <a:p>
            <a:fld id="{54D102DD-A2DE-4D2A-B006-30E085E01E1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173163" y="6400799"/>
            <a:ext cx="1905000" cy="322263"/>
          </a:xfrm>
          <a:prstGeom prst="rect">
            <a:avLst/>
          </a:prstGeom>
        </p:spPr>
        <p:txBody>
          <a:bodyPr/>
          <a:lstStyle>
            <a:lvl1pPr>
              <a:defRPr/>
            </a:lvl1pPr>
          </a:lstStyle>
          <a:p>
            <a:fld id="{36077063-B794-4635-A5BA-26C7ED2919AE}" type="datetime1">
              <a:rPr lang="en-US" smtClean="0"/>
              <a:pPr/>
              <a:t>5/24/2015</a:t>
            </a:fld>
            <a:endParaRPr lang="en-US" dirty="0"/>
          </a:p>
        </p:txBody>
      </p:sp>
      <p:sp>
        <p:nvSpPr>
          <p:cNvPr id="5" name="Footer Placeholder 4"/>
          <p:cNvSpPr>
            <a:spLocks noGrp="1"/>
          </p:cNvSpPr>
          <p:nvPr>
            <p:ph type="ftr" sz="quarter" idx="11"/>
          </p:nvPr>
        </p:nvSpPr>
        <p:spPr>
          <a:xfrm>
            <a:off x="3581400" y="6400800"/>
            <a:ext cx="2895600" cy="304800"/>
          </a:xfrm>
          <a:prstGeom prst="rect">
            <a:avLst/>
          </a:prstGeom>
        </p:spPr>
        <p:txBody>
          <a:bodyPr/>
          <a:lstStyle>
            <a:lvl1pPr>
              <a:defRPr/>
            </a:lvl1pPr>
          </a:lstStyle>
          <a:p>
            <a:r>
              <a:rPr lang="en-US" dirty="0" smtClean="0"/>
              <a:t>Warren Chant</a:t>
            </a:r>
            <a:endParaRPr lang="en-US" dirty="0"/>
          </a:p>
        </p:txBody>
      </p:sp>
      <p:sp>
        <p:nvSpPr>
          <p:cNvPr id="6" name="Slide Number Placeholder 5"/>
          <p:cNvSpPr>
            <a:spLocks noGrp="1"/>
          </p:cNvSpPr>
          <p:nvPr>
            <p:ph type="sldNum" sz="quarter" idx="12"/>
          </p:nvPr>
        </p:nvSpPr>
        <p:spPr>
          <a:xfrm>
            <a:off x="7010400" y="6248400"/>
            <a:ext cx="1905000" cy="457200"/>
          </a:xfrm>
          <a:prstGeom prst="rect">
            <a:avLst/>
          </a:prstGeom>
        </p:spPr>
        <p:txBody>
          <a:bodyPr/>
          <a:lstStyle>
            <a:lvl1pPr>
              <a:defRPr/>
            </a:lvl1pPr>
          </a:lstStyle>
          <a:p>
            <a:fld id="{54D102DD-A2DE-4D2A-B006-30E085E01E19}"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1173163" y="1981200"/>
            <a:ext cx="5913437" cy="4114800"/>
          </a:xfrm>
        </p:spPr>
        <p:txBody>
          <a:bodyPr/>
          <a:lstStyle/>
          <a:p>
            <a:r>
              <a:rPr lang="en-US" dirty="0" smtClean="0"/>
              <a:t>Click icon to add table</a:t>
            </a:r>
            <a:endParaRPr lang="en-US" dirty="0"/>
          </a:p>
        </p:txBody>
      </p:sp>
      <p:sp>
        <p:nvSpPr>
          <p:cNvPr id="4" name="Date Placeholder 3"/>
          <p:cNvSpPr>
            <a:spLocks noGrp="1"/>
          </p:cNvSpPr>
          <p:nvPr>
            <p:ph type="dt" sz="half" idx="10"/>
          </p:nvPr>
        </p:nvSpPr>
        <p:spPr>
          <a:xfrm>
            <a:off x="1173163" y="6265863"/>
            <a:ext cx="1905000" cy="457200"/>
          </a:xfrm>
          <a:prstGeom prst="rect">
            <a:avLst/>
          </a:prstGeom>
        </p:spPr>
        <p:txBody>
          <a:bodyPr/>
          <a:lstStyle>
            <a:lvl1pPr>
              <a:defRPr/>
            </a:lvl1pPr>
          </a:lstStyle>
          <a:p>
            <a:fld id="{AE9610C5-50AB-4937-9CF4-4C7189DE7E5C}" type="datetime1">
              <a:rPr lang="en-US" smtClean="0"/>
              <a:pPr/>
              <a:t>5/24/2015</a:t>
            </a:fld>
            <a:endParaRPr lang="en-US" dirty="0"/>
          </a:p>
        </p:txBody>
      </p:sp>
      <p:sp>
        <p:nvSpPr>
          <p:cNvPr id="5" name="Footer Placeholder 4"/>
          <p:cNvSpPr>
            <a:spLocks noGrp="1"/>
          </p:cNvSpPr>
          <p:nvPr>
            <p:ph type="ftr" sz="quarter" idx="11"/>
          </p:nvPr>
        </p:nvSpPr>
        <p:spPr>
          <a:xfrm>
            <a:off x="3581400" y="6248400"/>
            <a:ext cx="2895600" cy="457200"/>
          </a:xfrm>
          <a:prstGeom prst="rect">
            <a:avLst/>
          </a:prstGeom>
        </p:spPr>
        <p:txBody>
          <a:bodyPr/>
          <a:lstStyle>
            <a:lvl1pPr>
              <a:defRPr/>
            </a:lvl1pPr>
          </a:lstStyle>
          <a:p>
            <a:r>
              <a:rPr lang="en-US" dirty="0" smtClean="0"/>
              <a:t>Warren Chant</a:t>
            </a:r>
            <a:endParaRPr lang="en-US" dirty="0"/>
          </a:p>
        </p:txBody>
      </p:sp>
      <p:sp>
        <p:nvSpPr>
          <p:cNvPr id="6" name="Slide Number Placeholder 5"/>
          <p:cNvSpPr>
            <a:spLocks noGrp="1"/>
          </p:cNvSpPr>
          <p:nvPr>
            <p:ph type="sldNum" sz="quarter" idx="12"/>
          </p:nvPr>
        </p:nvSpPr>
        <p:spPr>
          <a:xfrm>
            <a:off x="7010400" y="6248400"/>
            <a:ext cx="1905000" cy="457200"/>
          </a:xfrm>
          <a:prstGeom prst="rect">
            <a:avLst/>
          </a:prstGeom>
        </p:spPr>
        <p:txBody>
          <a:bodyPr/>
          <a:lstStyle>
            <a:lvl1pPr>
              <a:defRPr/>
            </a:lvl1pPr>
          </a:lstStyle>
          <a:p>
            <a:fld id="{54D102DD-A2DE-4D2A-B006-30E085E01E19}"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1173163" y="1981200"/>
            <a:ext cx="5913437" cy="4114800"/>
          </a:xfrm>
        </p:spPr>
        <p:txBody>
          <a:bodyPr/>
          <a:lstStyle/>
          <a:p>
            <a:r>
              <a:rPr lang="en-US" dirty="0" smtClean="0"/>
              <a:t>Click icon to add chart</a:t>
            </a:r>
            <a:endParaRPr lang="en-US" dirty="0"/>
          </a:p>
        </p:txBody>
      </p:sp>
      <p:sp>
        <p:nvSpPr>
          <p:cNvPr id="4" name="Date Placeholder 3"/>
          <p:cNvSpPr>
            <a:spLocks noGrp="1"/>
          </p:cNvSpPr>
          <p:nvPr>
            <p:ph type="dt" sz="half" idx="10"/>
          </p:nvPr>
        </p:nvSpPr>
        <p:spPr>
          <a:xfrm>
            <a:off x="1173163" y="6265863"/>
            <a:ext cx="1905000" cy="457200"/>
          </a:xfrm>
          <a:prstGeom prst="rect">
            <a:avLst/>
          </a:prstGeom>
        </p:spPr>
        <p:txBody>
          <a:bodyPr/>
          <a:lstStyle>
            <a:lvl1pPr>
              <a:defRPr/>
            </a:lvl1pPr>
          </a:lstStyle>
          <a:p>
            <a:fld id="{3F97EA54-D7E4-461D-AAE1-C31A9C5A4020}" type="datetime1">
              <a:rPr lang="en-US" smtClean="0"/>
              <a:pPr/>
              <a:t>5/24/2015</a:t>
            </a:fld>
            <a:endParaRPr lang="en-US" dirty="0"/>
          </a:p>
        </p:txBody>
      </p:sp>
      <p:sp>
        <p:nvSpPr>
          <p:cNvPr id="6" name="Slide Number Placeholder 5"/>
          <p:cNvSpPr>
            <a:spLocks noGrp="1"/>
          </p:cNvSpPr>
          <p:nvPr>
            <p:ph type="sldNum" sz="quarter" idx="12"/>
          </p:nvPr>
        </p:nvSpPr>
        <p:spPr>
          <a:xfrm>
            <a:off x="7010400" y="6248400"/>
            <a:ext cx="1905000" cy="457200"/>
          </a:xfrm>
          <a:prstGeom prst="rect">
            <a:avLst/>
          </a:prstGeom>
        </p:spPr>
        <p:txBody>
          <a:bodyPr/>
          <a:lstStyle>
            <a:lvl1pPr>
              <a:defRPr/>
            </a:lvl1pPr>
          </a:lstStyle>
          <a:p>
            <a:fld id="{54D102DD-A2DE-4D2A-B006-30E085E01E19}"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552" y="0"/>
            <a:ext cx="8604448" cy="692696"/>
          </a:xfrm>
          <a:prstGeom prst="rect">
            <a:avLst/>
          </a:prstGeom>
          <a:solidFill>
            <a:schemeClr val="accent1"/>
          </a:solidFill>
        </p:spPr>
        <p:txBody>
          <a:bodyPr/>
          <a:lstStyle>
            <a:lvl1pPr algn="ctr">
              <a:defRPr sz="3200" b="1">
                <a:solidFill>
                  <a:schemeClr val="accent3"/>
                </a:solidFill>
                <a:latin typeface="Times New Roman" pitchFamily="18" charset="0"/>
                <a:cs typeface="Times New Roman" pitchFamily="18" charset="0"/>
              </a:defRPr>
            </a:lvl1pPr>
          </a:lstStyle>
          <a:p>
            <a:r>
              <a:rPr lang="en-US" dirty="0" smtClean="0"/>
              <a:t>Strength of Meekness</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39552" y="6597352"/>
            <a:ext cx="1224136" cy="260648"/>
          </a:xfrm>
          <a:prstGeom prst="rect">
            <a:avLst/>
          </a:prstGeom>
        </p:spPr>
        <p:txBody>
          <a:bodyPr/>
          <a:lstStyle>
            <a:lvl1pPr>
              <a:defRPr sz="1400"/>
            </a:lvl1pPr>
          </a:lstStyle>
          <a:p>
            <a:fld id="{E2094CDF-E243-4D32-9332-867AD10A9FDF}" type="datetime1">
              <a:rPr lang="en-US" smtClean="0"/>
              <a:pPr/>
              <a:t>5/24/2015</a:t>
            </a:fld>
            <a:endParaRPr lang="en-US" dirty="0"/>
          </a:p>
        </p:txBody>
      </p:sp>
      <p:sp>
        <p:nvSpPr>
          <p:cNvPr id="6" name="Slide Number Placeholder 5"/>
          <p:cNvSpPr>
            <a:spLocks noGrp="1"/>
          </p:cNvSpPr>
          <p:nvPr>
            <p:ph type="sldNum" sz="quarter" idx="12"/>
          </p:nvPr>
        </p:nvSpPr>
        <p:spPr>
          <a:xfrm>
            <a:off x="8676456" y="6525344"/>
            <a:ext cx="467544" cy="332656"/>
          </a:xfrm>
          <a:prstGeom prst="rect">
            <a:avLst/>
          </a:prstGeom>
        </p:spPr>
        <p:txBody>
          <a:bodyPr/>
          <a:lstStyle>
            <a:lvl1pPr>
              <a:defRPr/>
            </a:lvl1pPr>
          </a:lstStyle>
          <a:p>
            <a:fld id="{54D102DD-A2DE-4D2A-B006-30E085E01E19}" type="slidenum">
              <a:rPr lang="en-US" smtClean="0"/>
              <a:pPr/>
              <a:t>‹#›</a:t>
            </a:fld>
            <a:endParaRPr lang="en-US" dirty="0"/>
          </a:p>
        </p:txBody>
      </p:sp>
      <p:sp>
        <p:nvSpPr>
          <p:cNvPr id="7" name="TextBox 6"/>
          <p:cNvSpPr txBox="1"/>
          <p:nvPr userDrawn="1"/>
        </p:nvSpPr>
        <p:spPr>
          <a:xfrm>
            <a:off x="1403648" y="6165304"/>
            <a:ext cx="7344816" cy="461665"/>
          </a:xfrm>
          <a:prstGeom prst="rect">
            <a:avLst/>
          </a:prstGeom>
          <a:noFill/>
        </p:spPr>
        <p:txBody>
          <a:bodyPr wrap="square" rtlCol="0">
            <a:spAutoFit/>
          </a:bodyPr>
          <a:lstStyle/>
          <a:p>
            <a:r>
              <a:rPr lang="en-US" sz="2400" b="1" i="1" dirty="0" smtClean="0">
                <a:solidFill>
                  <a:schemeClr val="tx2"/>
                </a:solidFill>
                <a:latin typeface="Times New Roman" pitchFamily="18" charset="0"/>
                <a:cs typeface="Times New Roman" pitchFamily="18" charset="0"/>
              </a:rPr>
              <a:t>The Blessed are the Meek, for they will Inherit the Earth</a:t>
            </a:r>
            <a:endParaRPr lang="en-US" sz="2400" b="1" i="1" dirty="0">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1173163" y="6400799"/>
            <a:ext cx="1905000" cy="322263"/>
          </a:xfrm>
          <a:prstGeom prst="rect">
            <a:avLst/>
          </a:prstGeom>
        </p:spPr>
        <p:txBody>
          <a:bodyPr/>
          <a:lstStyle>
            <a:lvl1pPr>
              <a:defRPr/>
            </a:lvl1pPr>
          </a:lstStyle>
          <a:p>
            <a:fld id="{45716035-D64C-4C2A-8E41-F9EB0FD9E2D6}" type="datetime1">
              <a:rPr lang="en-US" smtClean="0"/>
              <a:pPr/>
              <a:t>5/24/2015</a:t>
            </a:fld>
            <a:endParaRPr lang="en-US" dirty="0"/>
          </a:p>
        </p:txBody>
      </p:sp>
      <p:sp>
        <p:nvSpPr>
          <p:cNvPr id="5" name="Footer Placeholder 4"/>
          <p:cNvSpPr>
            <a:spLocks noGrp="1"/>
          </p:cNvSpPr>
          <p:nvPr>
            <p:ph type="ftr" sz="quarter" idx="11"/>
          </p:nvPr>
        </p:nvSpPr>
        <p:spPr>
          <a:xfrm>
            <a:off x="3581400" y="6400800"/>
            <a:ext cx="2895600" cy="304800"/>
          </a:xfrm>
          <a:prstGeom prst="rect">
            <a:avLst/>
          </a:prstGeom>
        </p:spPr>
        <p:txBody>
          <a:bodyPr/>
          <a:lstStyle>
            <a:lvl1pPr>
              <a:defRPr/>
            </a:lvl1pPr>
          </a:lstStyle>
          <a:p>
            <a:r>
              <a:rPr lang="en-US" dirty="0" smtClean="0"/>
              <a:t>Warren Chant</a:t>
            </a:r>
            <a:endParaRPr lang="en-US" dirty="0"/>
          </a:p>
        </p:txBody>
      </p:sp>
      <p:sp>
        <p:nvSpPr>
          <p:cNvPr id="6" name="Slide Number Placeholder 5"/>
          <p:cNvSpPr>
            <a:spLocks noGrp="1"/>
          </p:cNvSpPr>
          <p:nvPr>
            <p:ph type="sldNum" sz="quarter" idx="12"/>
          </p:nvPr>
        </p:nvSpPr>
        <p:spPr>
          <a:xfrm>
            <a:off x="7010400" y="6248400"/>
            <a:ext cx="1905000" cy="457200"/>
          </a:xfrm>
          <a:prstGeom prst="rect">
            <a:avLst/>
          </a:prstGeom>
        </p:spPr>
        <p:txBody>
          <a:bodyPr/>
          <a:lstStyle>
            <a:lvl1pPr>
              <a:defRPr/>
            </a:lvl1pPr>
          </a:lstStyle>
          <a:p>
            <a:fld id="{54D102DD-A2DE-4D2A-B006-30E085E01E1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173163" y="1981200"/>
            <a:ext cx="287972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05288" y="1981200"/>
            <a:ext cx="28813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173163" y="6400799"/>
            <a:ext cx="1905000" cy="322263"/>
          </a:xfrm>
          <a:prstGeom prst="rect">
            <a:avLst/>
          </a:prstGeom>
        </p:spPr>
        <p:txBody>
          <a:bodyPr/>
          <a:lstStyle>
            <a:lvl1pPr>
              <a:defRPr/>
            </a:lvl1pPr>
          </a:lstStyle>
          <a:p>
            <a:fld id="{52F4488A-F7D1-4A75-9DBF-809BBD0FC0AF}" type="datetime1">
              <a:rPr lang="en-US" smtClean="0"/>
              <a:pPr/>
              <a:t>5/24/2015</a:t>
            </a:fld>
            <a:endParaRPr lang="en-US" dirty="0"/>
          </a:p>
        </p:txBody>
      </p:sp>
      <p:sp>
        <p:nvSpPr>
          <p:cNvPr id="6" name="Footer Placeholder 5"/>
          <p:cNvSpPr>
            <a:spLocks noGrp="1"/>
          </p:cNvSpPr>
          <p:nvPr>
            <p:ph type="ftr" sz="quarter" idx="11"/>
          </p:nvPr>
        </p:nvSpPr>
        <p:spPr>
          <a:xfrm>
            <a:off x="3581400" y="6400800"/>
            <a:ext cx="2895600" cy="304800"/>
          </a:xfrm>
          <a:prstGeom prst="rect">
            <a:avLst/>
          </a:prstGeom>
        </p:spPr>
        <p:txBody>
          <a:bodyPr/>
          <a:lstStyle>
            <a:lvl1pPr>
              <a:defRPr/>
            </a:lvl1pPr>
          </a:lstStyle>
          <a:p>
            <a:r>
              <a:rPr lang="en-US" dirty="0" smtClean="0"/>
              <a:t>Warren Chant</a:t>
            </a:r>
            <a:endParaRPr lang="en-US" dirty="0"/>
          </a:p>
        </p:txBody>
      </p:sp>
      <p:sp>
        <p:nvSpPr>
          <p:cNvPr id="7" name="Slide Number Placeholder 6"/>
          <p:cNvSpPr>
            <a:spLocks noGrp="1"/>
          </p:cNvSpPr>
          <p:nvPr>
            <p:ph type="sldNum" sz="quarter" idx="12"/>
          </p:nvPr>
        </p:nvSpPr>
        <p:spPr>
          <a:xfrm>
            <a:off x="7010400" y="6248400"/>
            <a:ext cx="1905000" cy="457200"/>
          </a:xfrm>
          <a:prstGeom prst="rect">
            <a:avLst/>
          </a:prstGeom>
        </p:spPr>
        <p:txBody>
          <a:bodyPr/>
          <a:lstStyle>
            <a:lvl1pPr>
              <a:defRPr/>
            </a:lvl1pPr>
          </a:lstStyle>
          <a:p>
            <a:fld id="{54D102DD-A2DE-4D2A-B006-30E085E01E1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1173163" y="6400799"/>
            <a:ext cx="1905000" cy="322263"/>
          </a:xfrm>
          <a:prstGeom prst="rect">
            <a:avLst/>
          </a:prstGeom>
        </p:spPr>
        <p:txBody>
          <a:bodyPr/>
          <a:lstStyle>
            <a:lvl1pPr>
              <a:defRPr/>
            </a:lvl1pPr>
          </a:lstStyle>
          <a:p>
            <a:fld id="{4CFC1F78-D3B1-4662-B7B1-95852A020EFE}" type="datetime1">
              <a:rPr lang="en-US" smtClean="0"/>
              <a:pPr/>
              <a:t>5/24/2015</a:t>
            </a:fld>
            <a:endParaRPr lang="en-US" dirty="0"/>
          </a:p>
        </p:txBody>
      </p:sp>
      <p:sp>
        <p:nvSpPr>
          <p:cNvPr id="8" name="Footer Placeholder 7"/>
          <p:cNvSpPr>
            <a:spLocks noGrp="1"/>
          </p:cNvSpPr>
          <p:nvPr>
            <p:ph type="ftr" sz="quarter" idx="11"/>
          </p:nvPr>
        </p:nvSpPr>
        <p:spPr>
          <a:xfrm>
            <a:off x="3581400" y="6400800"/>
            <a:ext cx="2895600" cy="304800"/>
          </a:xfrm>
          <a:prstGeom prst="rect">
            <a:avLst/>
          </a:prstGeom>
        </p:spPr>
        <p:txBody>
          <a:bodyPr/>
          <a:lstStyle>
            <a:lvl1pPr>
              <a:defRPr/>
            </a:lvl1pPr>
          </a:lstStyle>
          <a:p>
            <a:r>
              <a:rPr lang="en-US" dirty="0" smtClean="0"/>
              <a:t>Warren Chant</a:t>
            </a:r>
            <a:endParaRPr lang="en-US" dirty="0"/>
          </a:p>
        </p:txBody>
      </p:sp>
      <p:sp>
        <p:nvSpPr>
          <p:cNvPr id="9" name="Slide Number Placeholder 8"/>
          <p:cNvSpPr>
            <a:spLocks noGrp="1"/>
          </p:cNvSpPr>
          <p:nvPr>
            <p:ph type="sldNum" sz="quarter" idx="12"/>
          </p:nvPr>
        </p:nvSpPr>
        <p:spPr>
          <a:xfrm>
            <a:off x="7010400" y="6248400"/>
            <a:ext cx="1905000" cy="457200"/>
          </a:xfrm>
          <a:prstGeom prst="rect">
            <a:avLst/>
          </a:prstGeom>
        </p:spPr>
        <p:txBody>
          <a:bodyPr/>
          <a:lstStyle>
            <a:lvl1pPr>
              <a:defRPr/>
            </a:lvl1pPr>
          </a:lstStyle>
          <a:p>
            <a:fld id="{54D102DD-A2DE-4D2A-B006-30E085E01E1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1173163" y="6400799"/>
            <a:ext cx="1905000" cy="322263"/>
          </a:xfrm>
          <a:prstGeom prst="rect">
            <a:avLst/>
          </a:prstGeom>
        </p:spPr>
        <p:txBody>
          <a:bodyPr/>
          <a:lstStyle>
            <a:lvl1pPr>
              <a:defRPr/>
            </a:lvl1pPr>
          </a:lstStyle>
          <a:p>
            <a:fld id="{810DC474-0C46-4B2C-A306-AE66797D8A8F}" type="datetime1">
              <a:rPr lang="en-US" smtClean="0"/>
              <a:pPr/>
              <a:t>5/24/2015</a:t>
            </a:fld>
            <a:endParaRPr lang="en-US" dirty="0"/>
          </a:p>
        </p:txBody>
      </p:sp>
      <p:sp>
        <p:nvSpPr>
          <p:cNvPr id="4" name="Footer Placeholder 3"/>
          <p:cNvSpPr>
            <a:spLocks noGrp="1"/>
          </p:cNvSpPr>
          <p:nvPr>
            <p:ph type="ftr" sz="quarter" idx="11"/>
          </p:nvPr>
        </p:nvSpPr>
        <p:spPr>
          <a:xfrm>
            <a:off x="3581400" y="6400800"/>
            <a:ext cx="2895600" cy="304800"/>
          </a:xfrm>
          <a:prstGeom prst="rect">
            <a:avLst/>
          </a:prstGeom>
        </p:spPr>
        <p:txBody>
          <a:bodyPr/>
          <a:lstStyle>
            <a:lvl1pPr>
              <a:defRPr/>
            </a:lvl1pPr>
          </a:lstStyle>
          <a:p>
            <a:r>
              <a:rPr lang="en-US" dirty="0" smtClean="0"/>
              <a:t>Warren Chant</a:t>
            </a:r>
            <a:endParaRPr lang="en-US" dirty="0"/>
          </a:p>
        </p:txBody>
      </p:sp>
      <p:sp>
        <p:nvSpPr>
          <p:cNvPr id="5" name="Slide Number Placeholder 4"/>
          <p:cNvSpPr>
            <a:spLocks noGrp="1"/>
          </p:cNvSpPr>
          <p:nvPr>
            <p:ph type="sldNum" sz="quarter" idx="12"/>
          </p:nvPr>
        </p:nvSpPr>
        <p:spPr>
          <a:xfrm>
            <a:off x="7010400" y="6248400"/>
            <a:ext cx="1905000" cy="457200"/>
          </a:xfrm>
          <a:prstGeom prst="rect">
            <a:avLst/>
          </a:prstGeom>
        </p:spPr>
        <p:txBody>
          <a:bodyPr/>
          <a:lstStyle>
            <a:lvl1pPr>
              <a:defRPr/>
            </a:lvl1pPr>
          </a:lstStyle>
          <a:p>
            <a:fld id="{54D102DD-A2DE-4D2A-B006-30E085E01E1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173163" y="6400799"/>
            <a:ext cx="1905000" cy="322263"/>
          </a:xfrm>
          <a:prstGeom prst="rect">
            <a:avLst/>
          </a:prstGeom>
        </p:spPr>
        <p:txBody>
          <a:bodyPr/>
          <a:lstStyle>
            <a:lvl1pPr>
              <a:defRPr/>
            </a:lvl1pPr>
          </a:lstStyle>
          <a:p>
            <a:fld id="{F7A7467F-8DC2-40AB-877F-80099F0CA41E}" type="datetime1">
              <a:rPr lang="en-US" smtClean="0"/>
              <a:pPr/>
              <a:t>5/24/2015</a:t>
            </a:fld>
            <a:endParaRPr lang="en-US" dirty="0"/>
          </a:p>
        </p:txBody>
      </p:sp>
      <p:sp>
        <p:nvSpPr>
          <p:cNvPr id="3" name="Footer Placeholder 2"/>
          <p:cNvSpPr>
            <a:spLocks noGrp="1"/>
          </p:cNvSpPr>
          <p:nvPr>
            <p:ph type="ftr" sz="quarter" idx="11"/>
          </p:nvPr>
        </p:nvSpPr>
        <p:spPr>
          <a:xfrm>
            <a:off x="3581400" y="6400800"/>
            <a:ext cx="2895600" cy="304800"/>
          </a:xfrm>
          <a:prstGeom prst="rect">
            <a:avLst/>
          </a:prstGeom>
        </p:spPr>
        <p:txBody>
          <a:bodyPr/>
          <a:lstStyle>
            <a:lvl1pPr>
              <a:defRPr/>
            </a:lvl1pPr>
          </a:lstStyle>
          <a:p>
            <a:r>
              <a:rPr lang="en-US" dirty="0" smtClean="0"/>
              <a:t>Warren Chant</a:t>
            </a:r>
            <a:endParaRPr lang="en-US" dirty="0"/>
          </a:p>
        </p:txBody>
      </p:sp>
      <p:sp>
        <p:nvSpPr>
          <p:cNvPr id="4" name="Slide Number Placeholder 3"/>
          <p:cNvSpPr>
            <a:spLocks noGrp="1"/>
          </p:cNvSpPr>
          <p:nvPr>
            <p:ph type="sldNum" sz="quarter" idx="12"/>
          </p:nvPr>
        </p:nvSpPr>
        <p:spPr>
          <a:xfrm>
            <a:off x="7010400" y="6248400"/>
            <a:ext cx="1905000" cy="457200"/>
          </a:xfrm>
          <a:prstGeom prst="rect">
            <a:avLst/>
          </a:prstGeom>
        </p:spPr>
        <p:txBody>
          <a:bodyPr/>
          <a:lstStyle>
            <a:lvl1pPr>
              <a:defRPr/>
            </a:lvl1pPr>
          </a:lstStyle>
          <a:p>
            <a:fld id="{54D102DD-A2DE-4D2A-B006-30E085E01E1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173163" y="6400799"/>
            <a:ext cx="1905000" cy="322263"/>
          </a:xfrm>
          <a:prstGeom prst="rect">
            <a:avLst/>
          </a:prstGeom>
        </p:spPr>
        <p:txBody>
          <a:bodyPr/>
          <a:lstStyle>
            <a:lvl1pPr>
              <a:defRPr/>
            </a:lvl1pPr>
          </a:lstStyle>
          <a:p>
            <a:fld id="{946CE583-0F6F-4D2E-9FA9-48C828F88ACF}" type="datetime1">
              <a:rPr lang="en-US" smtClean="0"/>
              <a:pPr/>
              <a:t>5/24/2015</a:t>
            </a:fld>
            <a:endParaRPr lang="en-US" dirty="0"/>
          </a:p>
        </p:txBody>
      </p:sp>
      <p:sp>
        <p:nvSpPr>
          <p:cNvPr id="6" name="Footer Placeholder 5"/>
          <p:cNvSpPr>
            <a:spLocks noGrp="1"/>
          </p:cNvSpPr>
          <p:nvPr>
            <p:ph type="ftr" sz="quarter" idx="11"/>
          </p:nvPr>
        </p:nvSpPr>
        <p:spPr>
          <a:xfrm>
            <a:off x="3581400" y="6400800"/>
            <a:ext cx="2895600" cy="304800"/>
          </a:xfrm>
          <a:prstGeom prst="rect">
            <a:avLst/>
          </a:prstGeom>
        </p:spPr>
        <p:txBody>
          <a:bodyPr/>
          <a:lstStyle>
            <a:lvl1pPr>
              <a:defRPr/>
            </a:lvl1pPr>
          </a:lstStyle>
          <a:p>
            <a:r>
              <a:rPr lang="en-US" dirty="0" smtClean="0"/>
              <a:t>Warren Chant</a:t>
            </a:r>
            <a:endParaRPr lang="en-US" dirty="0"/>
          </a:p>
        </p:txBody>
      </p:sp>
      <p:sp>
        <p:nvSpPr>
          <p:cNvPr id="7" name="Slide Number Placeholder 6"/>
          <p:cNvSpPr>
            <a:spLocks noGrp="1"/>
          </p:cNvSpPr>
          <p:nvPr>
            <p:ph type="sldNum" sz="quarter" idx="12"/>
          </p:nvPr>
        </p:nvSpPr>
        <p:spPr>
          <a:xfrm>
            <a:off x="7010400" y="6248400"/>
            <a:ext cx="1905000" cy="457200"/>
          </a:xfrm>
          <a:prstGeom prst="rect">
            <a:avLst/>
          </a:prstGeom>
        </p:spPr>
        <p:txBody>
          <a:bodyPr/>
          <a:lstStyle>
            <a:lvl1pPr>
              <a:defRPr/>
            </a:lvl1pPr>
          </a:lstStyle>
          <a:p>
            <a:fld id="{54D102DD-A2DE-4D2A-B006-30E085E01E1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173163" y="6400799"/>
            <a:ext cx="1905000" cy="322263"/>
          </a:xfrm>
          <a:prstGeom prst="rect">
            <a:avLst/>
          </a:prstGeom>
        </p:spPr>
        <p:txBody>
          <a:bodyPr/>
          <a:lstStyle>
            <a:lvl1pPr>
              <a:defRPr/>
            </a:lvl1pPr>
          </a:lstStyle>
          <a:p>
            <a:fld id="{BEE32638-5BCD-4BC5-99D7-E7A7D4E34825}" type="datetime1">
              <a:rPr lang="en-US" smtClean="0"/>
              <a:pPr/>
              <a:t>5/24/2015</a:t>
            </a:fld>
            <a:endParaRPr lang="en-US" dirty="0"/>
          </a:p>
        </p:txBody>
      </p:sp>
      <p:sp>
        <p:nvSpPr>
          <p:cNvPr id="6" name="Footer Placeholder 5"/>
          <p:cNvSpPr>
            <a:spLocks noGrp="1"/>
          </p:cNvSpPr>
          <p:nvPr>
            <p:ph type="ftr" sz="quarter" idx="11"/>
          </p:nvPr>
        </p:nvSpPr>
        <p:spPr>
          <a:xfrm>
            <a:off x="3581400" y="6400800"/>
            <a:ext cx="2895600" cy="304800"/>
          </a:xfrm>
          <a:prstGeom prst="rect">
            <a:avLst/>
          </a:prstGeom>
        </p:spPr>
        <p:txBody>
          <a:bodyPr/>
          <a:lstStyle>
            <a:lvl1pPr>
              <a:defRPr/>
            </a:lvl1pPr>
          </a:lstStyle>
          <a:p>
            <a:r>
              <a:rPr lang="en-US" dirty="0" smtClean="0"/>
              <a:t>Warren Chant</a:t>
            </a:r>
            <a:endParaRPr lang="en-US" dirty="0"/>
          </a:p>
        </p:txBody>
      </p:sp>
      <p:sp>
        <p:nvSpPr>
          <p:cNvPr id="7" name="Slide Number Placeholder 6"/>
          <p:cNvSpPr>
            <a:spLocks noGrp="1"/>
          </p:cNvSpPr>
          <p:nvPr>
            <p:ph type="sldNum" sz="quarter" idx="12"/>
          </p:nvPr>
        </p:nvSpPr>
        <p:spPr>
          <a:xfrm>
            <a:off x="7010400" y="6248400"/>
            <a:ext cx="1905000" cy="457200"/>
          </a:xfrm>
          <a:prstGeom prst="rect">
            <a:avLst/>
          </a:prstGeom>
        </p:spPr>
        <p:txBody>
          <a:bodyPr/>
          <a:lstStyle>
            <a:lvl1pPr>
              <a:defRPr/>
            </a:lvl1pPr>
          </a:lstStyle>
          <a:p>
            <a:fld id="{54D102DD-A2DE-4D2A-B006-30E085E01E1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1"/>
            <a:ext cx="685801" cy="6858001"/>
            <a:chOff x="0" y="-3"/>
            <a:chExt cx="670" cy="4320"/>
          </a:xfrm>
        </p:grpSpPr>
        <p:grpSp>
          <p:nvGrpSpPr>
            <p:cNvPr id="3" name="Group 3"/>
            <p:cNvGrpSpPr>
              <a:grpSpLocks/>
            </p:cNvGrpSpPr>
            <p:nvPr/>
          </p:nvGrpSpPr>
          <p:grpSpPr bwMode="auto">
            <a:xfrm rot="16200000" flipH="1">
              <a:off x="-1815" y="1838"/>
              <a:ext cx="4320" cy="638"/>
              <a:chOff x="-2" y="1562"/>
              <a:chExt cx="5762" cy="638"/>
            </a:xfrm>
          </p:grpSpPr>
          <p:sp>
            <p:nvSpPr>
              <p:cNvPr id="145412" name="Freeform 4"/>
              <p:cNvSpPr>
                <a:spLocks/>
              </p:cNvSpPr>
              <p:nvPr/>
            </p:nvSpPr>
            <p:spPr bwMode="ltGray">
              <a:xfrm rot="-5400000">
                <a:off x="2559" y="-993"/>
                <a:ext cx="624" cy="5745"/>
              </a:xfrm>
              <a:custGeom>
                <a:avLst/>
                <a:gdLst/>
                <a:ahLst/>
                <a:cxnLst>
                  <a:cxn ang="0">
                    <a:pos x="0" y="0"/>
                  </a:cxn>
                  <a:cxn ang="0">
                    <a:pos x="0" y="720"/>
                  </a:cxn>
                  <a:cxn ang="0">
                    <a:pos x="1000" y="720"/>
                  </a:cxn>
                  <a:cxn ang="0">
                    <a:pos x="1000" y="0"/>
                  </a:cxn>
                  <a:cxn ang="0">
                    <a:pos x="0" y="0"/>
                  </a:cxn>
                </a:cxnLst>
                <a:rect l="0" t="0" r="r" b="b"/>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endParaRPr lang="en-US" dirty="0"/>
              </a:p>
            </p:txBody>
          </p:sp>
          <p:sp>
            <p:nvSpPr>
              <p:cNvPr id="145413" name="Freeform 5"/>
              <p:cNvSpPr>
                <a:spLocks/>
              </p:cNvSpPr>
              <p:nvPr/>
            </p:nvSpPr>
            <p:spPr bwMode="ltGray">
              <a:xfrm rot="-5400000">
                <a:off x="1323"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en-US" dirty="0"/>
              </a:p>
            </p:txBody>
          </p:sp>
          <p:sp>
            <p:nvSpPr>
              <p:cNvPr id="145414" name="Freeform 6"/>
              <p:cNvSpPr>
                <a:spLocks/>
              </p:cNvSpPr>
              <p:nvPr/>
            </p:nvSpPr>
            <p:spPr bwMode="ltGray">
              <a:xfrm rot="-5400000">
                <a:off x="982"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endParaRPr lang="en-US" dirty="0"/>
              </a:p>
            </p:txBody>
          </p:sp>
          <p:sp>
            <p:nvSpPr>
              <p:cNvPr id="145415" name="Freeform 7"/>
              <p:cNvSpPr>
                <a:spLocks/>
              </p:cNvSpPr>
              <p:nvPr/>
            </p:nvSpPr>
            <p:spPr bwMode="ltGray">
              <a:xfrm rot="-5400000">
                <a:off x="-57" y="1752"/>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endParaRPr lang="en-US" dirty="0"/>
              </a:p>
            </p:txBody>
          </p:sp>
          <p:sp>
            <p:nvSpPr>
              <p:cNvPr id="145416" name="Freeform 8"/>
              <p:cNvSpPr>
                <a:spLocks/>
              </p:cNvSpPr>
              <p:nvPr/>
            </p:nvSpPr>
            <p:spPr bwMode="ltGray">
              <a:xfrm rot="-5400000">
                <a:off x="664" y="1733"/>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endParaRPr lang="en-US" dirty="0"/>
              </a:p>
            </p:txBody>
          </p:sp>
          <p:sp>
            <p:nvSpPr>
              <p:cNvPr id="145417" name="Freeform 9"/>
              <p:cNvSpPr>
                <a:spLocks/>
              </p:cNvSpPr>
              <p:nvPr/>
            </p:nvSpPr>
            <p:spPr bwMode="ltGray">
              <a:xfrm rot="-5400000">
                <a:off x="442" y="1699"/>
                <a:ext cx="624" cy="362"/>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US" dirty="0"/>
              </a:p>
            </p:txBody>
          </p:sp>
          <p:sp>
            <p:nvSpPr>
              <p:cNvPr id="145418" name="Freeform 10"/>
              <p:cNvSpPr>
                <a:spLocks/>
              </p:cNvSpPr>
              <p:nvPr/>
            </p:nvSpPr>
            <p:spPr bwMode="ltGray">
              <a:xfrm rot="-5400000">
                <a:off x="156" y="1726"/>
                <a:ext cx="632" cy="315"/>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en-US" dirty="0"/>
              </a:p>
            </p:txBody>
          </p:sp>
          <p:sp>
            <p:nvSpPr>
              <p:cNvPr id="145419" name="Freeform 11"/>
              <p:cNvSpPr>
                <a:spLocks/>
              </p:cNvSpPr>
              <p:nvPr/>
            </p:nvSpPr>
            <p:spPr bwMode="ltGray">
              <a:xfrm rot="-5400000">
                <a:off x="3211" y="1664"/>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en-US" dirty="0"/>
              </a:p>
            </p:txBody>
          </p:sp>
          <p:sp>
            <p:nvSpPr>
              <p:cNvPr id="145420" name="Freeform 12"/>
              <p:cNvSpPr>
                <a:spLocks/>
              </p:cNvSpPr>
              <p:nvPr/>
            </p:nvSpPr>
            <p:spPr bwMode="ltGray">
              <a:xfrm rot="-5400000">
                <a:off x="2870" y="1664"/>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endParaRPr lang="en-US" dirty="0"/>
              </a:p>
            </p:txBody>
          </p:sp>
          <p:sp>
            <p:nvSpPr>
              <p:cNvPr id="145421" name="Freeform 13"/>
              <p:cNvSpPr>
                <a:spLocks/>
              </p:cNvSpPr>
              <p:nvPr/>
            </p:nvSpPr>
            <p:spPr bwMode="ltGray">
              <a:xfrm rot="-5400000">
                <a:off x="1830" y="1747"/>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endParaRPr lang="en-US" dirty="0"/>
              </a:p>
            </p:txBody>
          </p:sp>
          <p:sp>
            <p:nvSpPr>
              <p:cNvPr id="145422" name="Freeform 14"/>
              <p:cNvSpPr>
                <a:spLocks/>
              </p:cNvSpPr>
              <p:nvPr/>
            </p:nvSpPr>
            <p:spPr bwMode="ltGray">
              <a:xfrm rot="-5400000">
                <a:off x="2551" y="1728"/>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endParaRPr lang="en-US" dirty="0"/>
              </a:p>
            </p:txBody>
          </p:sp>
          <p:sp>
            <p:nvSpPr>
              <p:cNvPr id="145423" name="Freeform 15"/>
              <p:cNvSpPr>
                <a:spLocks/>
              </p:cNvSpPr>
              <p:nvPr/>
            </p:nvSpPr>
            <p:spPr bwMode="ltGray">
              <a:xfrm rot="-5400000">
                <a:off x="2330" y="1694"/>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US" dirty="0"/>
              </a:p>
            </p:txBody>
          </p:sp>
          <p:sp>
            <p:nvSpPr>
              <p:cNvPr id="145424" name="Freeform 16"/>
              <p:cNvSpPr>
                <a:spLocks/>
              </p:cNvSpPr>
              <p:nvPr/>
            </p:nvSpPr>
            <p:spPr bwMode="ltGray">
              <a:xfrm rot="-5400000">
                <a:off x="2043"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endParaRPr lang="en-US" dirty="0"/>
              </a:p>
            </p:txBody>
          </p:sp>
          <p:sp>
            <p:nvSpPr>
              <p:cNvPr id="145425" name="Freeform 17"/>
              <p:cNvSpPr>
                <a:spLocks/>
              </p:cNvSpPr>
              <p:nvPr/>
            </p:nvSpPr>
            <p:spPr bwMode="ltGray">
              <a:xfrm rot="-5400000">
                <a:off x="4077"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endParaRPr lang="en-US" dirty="0"/>
              </a:p>
            </p:txBody>
          </p:sp>
          <p:sp>
            <p:nvSpPr>
              <p:cNvPr id="145426" name="Freeform 18"/>
              <p:cNvSpPr>
                <a:spLocks/>
              </p:cNvSpPr>
              <p:nvPr/>
            </p:nvSpPr>
            <p:spPr bwMode="ltGray">
              <a:xfrm rot="-5400000">
                <a:off x="3736"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endParaRPr lang="en-US" dirty="0"/>
              </a:p>
            </p:txBody>
          </p:sp>
          <p:sp>
            <p:nvSpPr>
              <p:cNvPr id="145427" name="Freeform 19"/>
              <p:cNvSpPr>
                <a:spLocks/>
              </p:cNvSpPr>
              <p:nvPr/>
            </p:nvSpPr>
            <p:spPr bwMode="ltGray">
              <a:xfrm rot="-5400000">
                <a:off x="4584" y="1747"/>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endParaRPr lang="en-US" dirty="0"/>
              </a:p>
            </p:txBody>
          </p:sp>
          <p:sp>
            <p:nvSpPr>
              <p:cNvPr id="145428" name="Freeform 20"/>
              <p:cNvSpPr>
                <a:spLocks/>
              </p:cNvSpPr>
              <p:nvPr/>
            </p:nvSpPr>
            <p:spPr bwMode="ltGray">
              <a:xfrm>
                <a:off x="5469" y="1562"/>
                <a:ext cx="291" cy="625"/>
              </a:xfrm>
              <a:custGeom>
                <a:avLst/>
                <a:gdLst/>
                <a:ahLst/>
                <a:cxnLst>
                  <a:cxn ang="0">
                    <a:pos x="0" y="624"/>
                  </a:cxn>
                  <a:cxn ang="0">
                    <a:pos x="291" y="625"/>
                  </a:cxn>
                  <a:cxn ang="0">
                    <a:pos x="291" y="6"/>
                  </a:cxn>
                  <a:cxn ang="0">
                    <a:pos x="0" y="0"/>
                  </a:cxn>
                  <a:cxn ang="0">
                    <a:pos x="0" y="624"/>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endParaRPr lang="en-US" dirty="0"/>
              </a:p>
            </p:txBody>
          </p:sp>
          <p:sp>
            <p:nvSpPr>
              <p:cNvPr id="145429" name="Freeform 21"/>
              <p:cNvSpPr>
                <a:spLocks/>
              </p:cNvSpPr>
              <p:nvPr/>
            </p:nvSpPr>
            <p:spPr bwMode="ltGray">
              <a:xfrm rot="-5400000">
                <a:off x="5084" y="1694"/>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US" dirty="0"/>
              </a:p>
            </p:txBody>
          </p:sp>
          <p:sp>
            <p:nvSpPr>
              <p:cNvPr id="145430" name="Freeform 22"/>
              <p:cNvSpPr>
                <a:spLocks/>
              </p:cNvSpPr>
              <p:nvPr/>
            </p:nvSpPr>
            <p:spPr bwMode="ltGray">
              <a:xfrm rot="-5400000">
                <a:off x="4797"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en-US" dirty="0"/>
              </a:p>
            </p:txBody>
          </p:sp>
        </p:grpSp>
        <p:sp>
          <p:nvSpPr>
            <p:cNvPr id="145431" name="Freeform 23"/>
            <p:cNvSpPr>
              <a:spLocks/>
            </p:cNvSpPr>
            <p:nvPr/>
          </p:nvSpPr>
          <p:spPr bwMode="ltGray">
            <a:xfrm rot="16200000" flipH="1">
              <a:off x="-1954" y="1951"/>
              <a:ext cx="4320" cy="412"/>
            </a:xfrm>
            <a:custGeom>
              <a:avLst/>
              <a:gdLst/>
              <a:ahLst/>
              <a:cxnLst>
                <a:cxn ang="0">
                  <a:pos x="0" y="196"/>
                </a:cxn>
                <a:cxn ang="0">
                  <a:pos x="5762" y="188"/>
                </a:cxn>
                <a:cxn ang="0">
                  <a:pos x="5762" y="4"/>
                </a:cxn>
                <a:cxn ang="0">
                  <a:pos x="0" y="0"/>
                </a:cxn>
                <a:cxn ang="0">
                  <a:pos x="0" y="196"/>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w="9525" cap="flat">
              <a:noFill/>
              <a:prstDash val="solid"/>
              <a:miter lim="800000"/>
              <a:headEnd type="none" w="med" len="med"/>
              <a:tailEnd type="none" w="med" len="med"/>
            </a:ln>
            <a:effectLst/>
          </p:spPr>
          <p:txBody>
            <a:bodyPr wrap="none" anchor="ctr"/>
            <a:lstStyle/>
            <a:p>
              <a:endParaRPr lang="en-US" dirty="0"/>
            </a:p>
          </p:txBody>
        </p:sp>
        <p:sp>
          <p:nvSpPr>
            <p:cNvPr id="145432" name="Freeform 24"/>
            <p:cNvSpPr>
              <a:spLocks/>
            </p:cNvSpPr>
            <p:nvPr/>
          </p:nvSpPr>
          <p:spPr bwMode="ltGray">
            <a:xfrm rot="16200000" flipH="1">
              <a:off x="-1584" y="2062"/>
              <a:ext cx="4319" cy="189"/>
            </a:xfrm>
            <a:custGeom>
              <a:avLst/>
              <a:gdLst/>
              <a:ahLst/>
              <a:cxnLst>
                <a:cxn ang="0">
                  <a:pos x="0" y="28"/>
                </a:cxn>
                <a:cxn ang="0">
                  <a:pos x="5761" y="0"/>
                </a:cxn>
                <a:cxn ang="0">
                  <a:pos x="5761" y="189"/>
                </a:cxn>
                <a:cxn ang="0">
                  <a:pos x="1" y="189"/>
                </a:cxn>
                <a:cxn ang="0">
                  <a:pos x="0" y="28"/>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w="9525" cap="flat">
              <a:noFill/>
              <a:prstDash val="solid"/>
              <a:miter lim="800000"/>
              <a:headEnd type="none" w="med" len="med"/>
              <a:tailEnd type="none" w="med" len="med"/>
            </a:ln>
            <a:effectLst/>
          </p:spPr>
          <p:txBody>
            <a:bodyPr wrap="none" anchor="ctr"/>
            <a:lstStyle/>
            <a:p>
              <a:endParaRPr lang="en-US" dirty="0"/>
            </a:p>
          </p:txBody>
        </p:sp>
      </p:grpSp>
      <p:sp>
        <p:nvSpPr>
          <p:cNvPr id="145434" name="Rectangle 26"/>
          <p:cNvSpPr>
            <a:spLocks noGrp="1" noChangeArrowheads="1"/>
          </p:cNvSpPr>
          <p:nvPr>
            <p:ph type="body" idx="1"/>
          </p:nvPr>
        </p:nvSpPr>
        <p:spPr bwMode="auto">
          <a:xfrm>
            <a:off x="1143000" y="1143000"/>
            <a:ext cx="6934199"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cene3d>
              <a:camera prst="orthographicFront"/>
              <a:lightRig rig="threePt" dir="t"/>
            </a:scene3d>
            <a:sp3d extrusionH="57150">
              <a:bevelT w="38100" h="38100"/>
            </a:sp3d>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5438" name="Text Box 30"/>
          <p:cNvSpPr txBox="1">
            <a:spLocks noChangeArrowheads="1"/>
          </p:cNvSpPr>
          <p:nvPr/>
        </p:nvSpPr>
        <p:spPr bwMode="auto">
          <a:xfrm>
            <a:off x="7924800" y="152400"/>
            <a:ext cx="1066800" cy="457200"/>
          </a:xfrm>
          <a:prstGeom prst="rect">
            <a:avLst/>
          </a:prstGeom>
          <a:noFill/>
          <a:ln w="9525">
            <a:noFill/>
            <a:miter lim="800000"/>
            <a:headEnd/>
            <a:tailEnd/>
          </a:ln>
          <a:effectLst/>
        </p:spPr>
        <p:txBody>
          <a:bodyPr>
            <a:spAutoFit/>
          </a:bodyPr>
          <a:lstStyle/>
          <a:p>
            <a:pPr>
              <a:spcBef>
                <a:spcPct val="50000"/>
              </a:spcBef>
            </a:pPr>
            <a:endParaRPr lang="en-US" dirty="0"/>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Lst>
  <p:timing>
    <p:tnLst>
      <p:par>
        <p:cTn id="1" dur="indefinite" restart="never" nodeType="tmRoot"/>
      </p:par>
    </p:tnLst>
  </p:timing>
  <p:hf hdr="0"/>
  <p:txStyles>
    <p:titleStyle>
      <a:lvl1pPr algn="l" rtl="0" eaLnBrk="1" fontAlgn="base" hangingPunct="1">
        <a:spcBef>
          <a:spcPct val="0"/>
        </a:spcBef>
        <a:spcAft>
          <a:spcPct val="0"/>
        </a:spcAft>
        <a:defRPr sz="2400">
          <a:solidFill>
            <a:srgbClr val="FF0000"/>
          </a:solidFill>
          <a:latin typeface="+mj-lt"/>
          <a:ea typeface="+mj-ea"/>
          <a:cs typeface="+mj-cs"/>
        </a:defRPr>
      </a:lvl1pPr>
      <a:lvl2pPr algn="l" rtl="0" eaLnBrk="1" fontAlgn="base" hangingPunct="1">
        <a:spcBef>
          <a:spcPct val="0"/>
        </a:spcBef>
        <a:spcAft>
          <a:spcPct val="0"/>
        </a:spcAft>
        <a:defRPr sz="2400">
          <a:solidFill>
            <a:srgbClr val="FF0000"/>
          </a:solidFill>
          <a:latin typeface="Times New Roman" pitchFamily="18" charset="0"/>
        </a:defRPr>
      </a:lvl2pPr>
      <a:lvl3pPr algn="l" rtl="0" eaLnBrk="1" fontAlgn="base" hangingPunct="1">
        <a:spcBef>
          <a:spcPct val="0"/>
        </a:spcBef>
        <a:spcAft>
          <a:spcPct val="0"/>
        </a:spcAft>
        <a:defRPr sz="2400">
          <a:solidFill>
            <a:srgbClr val="FF0000"/>
          </a:solidFill>
          <a:latin typeface="Times New Roman" pitchFamily="18" charset="0"/>
        </a:defRPr>
      </a:lvl3pPr>
      <a:lvl4pPr algn="l" rtl="0" eaLnBrk="1" fontAlgn="base" hangingPunct="1">
        <a:spcBef>
          <a:spcPct val="0"/>
        </a:spcBef>
        <a:spcAft>
          <a:spcPct val="0"/>
        </a:spcAft>
        <a:defRPr sz="2400">
          <a:solidFill>
            <a:srgbClr val="FF0000"/>
          </a:solidFill>
          <a:latin typeface="Times New Roman" pitchFamily="18" charset="0"/>
        </a:defRPr>
      </a:lvl4pPr>
      <a:lvl5pPr algn="l" rtl="0" eaLnBrk="1" fontAlgn="base" hangingPunct="1">
        <a:spcBef>
          <a:spcPct val="0"/>
        </a:spcBef>
        <a:spcAft>
          <a:spcPct val="0"/>
        </a:spcAft>
        <a:defRPr sz="2400">
          <a:solidFill>
            <a:srgbClr val="FF0000"/>
          </a:solidFill>
          <a:latin typeface="Times New Roman" pitchFamily="18" charset="0"/>
        </a:defRPr>
      </a:lvl5pPr>
      <a:lvl6pPr marL="457200" algn="l" rtl="0" eaLnBrk="1" fontAlgn="base" hangingPunct="1">
        <a:spcBef>
          <a:spcPct val="0"/>
        </a:spcBef>
        <a:spcAft>
          <a:spcPct val="0"/>
        </a:spcAft>
        <a:defRPr sz="2400">
          <a:solidFill>
            <a:srgbClr val="FF0000"/>
          </a:solidFill>
          <a:latin typeface="Times New Roman" pitchFamily="18" charset="0"/>
        </a:defRPr>
      </a:lvl6pPr>
      <a:lvl7pPr marL="914400" algn="l" rtl="0" eaLnBrk="1" fontAlgn="base" hangingPunct="1">
        <a:spcBef>
          <a:spcPct val="0"/>
        </a:spcBef>
        <a:spcAft>
          <a:spcPct val="0"/>
        </a:spcAft>
        <a:defRPr sz="2400">
          <a:solidFill>
            <a:srgbClr val="FF0000"/>
          </a:solidFill>
          <a:latin typeface="Times New Roman" pitchFamily="18" charset="0"/>
        </a:defRPr>
      </a:lvl7pPr>
      <a:lvl8pPr marL="1371600" algn="l" rtl="0" eaLnBrk="1" fontAlgn="base" hangingPunct="1">
        <a:spcBef>
          <a:spcPct val="0"/>
        </a:spcBef>
        <a:spcAft>
          <a:spcPct val="0"/>
        </a:spcAft>
        <a:defRPr sz="2400">
          <a:solidFill>
            <a:srgbClr val="FF0000"/>
          </a:solidFill>
          <a:latin typeface="Times New Roman" pitchFamily="18" charset="0"/>
        </a:defRPr>
      </a:lvl8pPr>
      <a:lvl9pPr marL="1828800" algn="l" rtl="0" eaLnBrk="1" fontAlgn="base" hangingPunct="1">
        <a:spcBef>
          <a:spcPct val="0"/>
        </a:spcBef>
        <a:spcAft>
          <a:spcPct val="0"/>
        </a:spcAft>
        <a:defRPr sz="2400">
          <a:solidFill>
            <a:srgbClr val="FF0000"/>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SzPct val="8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 in Meekness</a:t>
            </a:r>
            <a:endParaRPr lang="en-US" dirty="0"/>
          </a:p>
        </p:txBody>
      </p:sp>
      <p:sp>
        <p:nvSpPr>
          <p:cNvPr id="4" name="Date Placeholder 3"/>
          <p:cNvSpPr>
            <a:spLocks noGrp="1"/>
          </p:cNvSpPr>
          <p:nvPr>
            <p:ph type="dt" sz="half" idx="10"/>
          </p:nvPr>
        </p:nvSpPr>
        <p:spPr/>
        <p:txBody>
          <a:bodyPr/>
          <a:lstStyle/>
          <a:p>
            <a:fld id="{E2094CDF-E243-4D32-9332-867AD10A9FDF}" type="datetime1">
              <a:rPr lang="en-US" smtClean="0"/>
              <a:pPr/>
              <a:t>5/24/2015</a:t>
            </a:fld>
            <a:endParaRPr lang="en-US" dirty="0"/>
          </a:p>
        </p:txBody>
      </p:sp>
      <p:sp>
        <p:nvSpPr>
          <p:cNvPr id="5" name="Slide Number Placeholder 4"/>
          <p:cNvSpPr>
            <a:spLocks noGrp="1"/>
          </p:cNvSpPr>
          <p:nvPr>
            <p:ph type="sldNum" sz="quarter" idx="12"/>
          </p:nvPr>
        </p:nvSpPr>
        <p:spPr/>
        <p:txBody>
          <a:bodyPr/>
          <a:lstStyle/>
          <a:p>
            <a:fld id="{54D102DD-A2DE-4D2A-B006-30E085E01E19}" type="slidenum">
              <a:rPr lang="en-US" smtClean="0"/>
              <a:pPr/>
              <a:t>1</a:t>
            </a:fld>
            <a:endParaRPr lang="en-US" dirty="0"/>
          </a:p>
        </p:txBody>
      </p:sp>
      <p:pic>
        <p:nvPicPr>
          <p:cNvPr id="6" name="Picture 2" descr="http://www.preceptaustin.org/Sermon%20on%20the%20mount%20by%20Bloch.jpg"/>
          <p:cNvPicPr>
            <a:picLocks noChangeAspect="1" noChangeArrowheads="1"/>
          </p:cNvPicPr>
          <p:nvPr/>
        </p:nvPicPr>
        <p:blipFill>
          <a:blip r:embed="rId2" cstate="print"/>
          <a:srcRect/>
          <a:stretch>
            <a:fillRect/>
          </a:stretch>
        </p:blipFill>
        <p:spPr bwMode="auto">
          <a:xfrm>
            <a:off x="1259632" y="773422"/>
            <a:ext cx="7704856" cy="534204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 in Meekness</a:t>
            </a:r>
            <a:endParaRPr lang="en-US" dirty="0"/>
          </a:p>
        </p:txBody>
      </p:sp>
      <p:sp>
        <p:nvSpPr>
          <p:cNvPr id="3" name="Content Placeholder 2"/>
          <p:cNvSpPr>
            <a:spLocks noGrp="1"/>
          </p:cNvSpPr>
          <p:nvPr>
            <p:ph idx="1"/>
          </p:nvPr>
        </p:nvSpPr>
        <p:spPr>
          <a:xfrm>
            <a:off x="827584" y="836712"/>
            <a:ext cx="8100392" cy="5112568"/>
          </a:xfrm>
        </p:spPr>
        <p:txBody>
          <a:bodyPr/>
          <a:lstStyle/>
          <a:p>
            <a:pPr marL="514350" indent="-514350">
              <a:buNone/>
            </a:pPr>
            <a:r>
              <a:rPr lang="en-US" b="1" u="sng" dirty="0" smtClean="0">
                <a:latin typeface="Times New Roman" pitchFamily="18" charset="0"/>
                <a:cs typeface="Times New Roman" pitchFamily="18" charset="0"/>
              </a:rPr>
              <a:t>How to be meek</a:t>
            </a:r>
          </a:p>
          <a:p>
            <a:pPr marL="514350" indent="-514350">
              <a:buNone/>
            </a:pPr>
            <a:endParaRPr lang="en-US" b="1" u="sng" dirty="0" smtClean="0">
              <a:latin typeface="Times New Roman" pitchFamily="18" charset="0"/>
              <a:cs typeface="Times New Roman" pitchFamily="18" charset="0"/>
            </a:endParaRPr>
          </a:p>
          <a:p>
            <a:pPr marL="514350" indent="-514350">
              <a:buFont typeface="Wingdings" pitchFamily="2" charset="2"/>
              <a:buChar char="q"/>
            </a:pPr>
            <a:r>
              <a:rPr lang="en-US" sz="2400" b="1" i="1" dirty="0" smtClean="0">
                <a:latin typeface="Times New Roman" pitchFamily="18" charset="0"/>
                <a:cs typeface="Times New Roman" pitchFamily="18" charset="0"/>
              </a:rPr>
              <a:t>Meekness makes us like Jesus</a:t>
            </a:r>
          </a:p>
          <a:p>
            <a:pPr marL="514350" indent="-514350">
              <a:buFont typeface="Wingdings" pitchFamily="2" charset="2"/>
              <a:buChar char="q"/>
            </a:pPr>
            <a:endParaRPr lang="en-US" sz="2400" b="1" i="1" u="sng" dirty="0" smtClean="0">
              <a:latin typeface="Times New Roman" pitchFamily="18" charset="0"/>
              <a:cs typeface="Times New Roman" pitchFamily="18" charset="0"/>
            </a:endParaRPr>
          </a:p>
          <a:p>
            <a:pPr marL="514350" indent="-514350">
              <a:buNone/>
            </a:pPr>
            <a:r>
              <a:rPr lang="en-US" sz="2000" dirty="0" smtClean="0">
                <a:latin typeface="Times New Roman" pitchFamily="18" charset="0"/>
                <a:cs typeface="Times New Roman" pitchFamily="18" charset="0"/>
              </a:rPr>
              <a:t>“Come unto me, all ye that </a:t>
            </a:r>
            <a:r>
              <a:rPr lang="en-US" sz="2000" dirty="0" err="1" smtClean="0">
                <a:latin typeface="Times New Roman" pitchFamily="18" charset="0"/>
                <a:cs typeface="Times New Roman" pitchFamily="18" charset="0"/>
              </a:rPr>
              <a:t>labour</a:t>
            </a:r>
            <a:r>
              <a:rPr lang="en-US" sz="2000" dirty="0" smtClean="0">
                <a:latin typeface="Times New Roman" pitchFamily="18" charset="0"/>
                <a:cs typeface="Times New Roman" pitchFamily="18" charset="0"/>
              </a:rPr>
              <a:t> and are heavy laden, and I will give you rest. Take my yoke upon you, and learn of me; for I am </a:t>
            </a:r>
            <a:r>
              <a:rPr lang="en-US" sz="2000" b="1" dirty="0" smtClean="0">
                <a:latin typeface="Times New Roman" pitchFamily="18" charset="0"/>
                <a:cs typeface="Times New Roman" pitchFamily="18" charset="0"/>
              </a:rPr>
              <a:t>meek</a:t>
            </a:r>
            <a:r>
              <a:rPr lang="en-US" sz="2000" dirty="0" smtClean="0">
                <a:latin typeface="Times New Roman" pitchFamily="18" charset="0"/>
                <a:cs typeface="Times New Roman" pitchFamily="18" charset="0"/>
              </a:rPr>
              <a:t> and lowly in heart: and ye shall find rest unto your souls.” (Matt 11:28-29)</a:t>
            </a:r>
          </a:p>
          <a:p>
            <a:pPr marL="514350" indent="-514350">
              <a:buNone/>
            </a:pPr>
            <a:endParaRPr lang="en-US" sz="2400" b="1" u="sng" dirty="0" smtClean="0">
              <a:latin typeface="Times New Roman" pitchFamily="18" charset="0"/>
              <a:cs typeface="Times New Roman" pitchFamily="18" charset="0"/>
            </a:endParaRPr>
          </a:p>
          <a:p>
            <a:pPr marL="514350" indent="-514350">
              <a:buNone/>
            </a:pPr>
            <a:endParaRPr lang="en-US" sz="2000" dirty="0" smtClean="0">
              <a:solidFill>
                <a:schemeClr val="accent1"/>
              </a:solidFill>
              <a:latin typeface="Times New Roman" pitchFamily="18" charset="0"/>
              <a:cs typeface="Times New Roman" pitchFamily="18" charset="0"/>
            </a:endParaRPr>
          </a:p>
          <a:p>
            <a:pPr marL="914400" lvl="1" indent="-514350" algn="ctr">
              <a:buNone/>
            </a:pPr>
            <a:r>
              <a:rPr lang="en-US" sz="3200" i="1" dirty="0" smtClean="0">
                <a:latin typeface="Cooper Black" pitchFamily="18" charset="0"/>
                <a:cs typeface="Times New Roman" pitchFamily="18" charset="0"/>
              </a:rPr>
              <a:t>The Choice is Yours!</a:t>
            </a:r>
          </a:p>
          <a:p>
            <a:pPr marL="514350" indent="-514350">
              <a:buNone/>
            </a:pPr>
            <a:endParaRPr lang="en-US" b="1" u="sng"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E2094CDF-E243-4D32-9332-867AD10A9FDF}" type="datetime1">
              <a:rPr lang="en-US" smtClean="0"/>
              <a:pPr/>
              <a:t>5/24/2015</a:t>
            </a:fld>
            <a:endParaRPr lang="en-US" dirty="0"/>
          </a:p>
        </p:txBody>
      </p:sp>
      <p:sp>
        <p:nvSpPr>
          <p:cNvPr id="5" name="Slide Number Placeholder 4"/>
          <p:cNvSpPr>
            <a:spLocks noGrp="1"/>
          </p:cNvSpPr>
          <p:nvPr>
            <p:ph type="sldNum" sz="quarter" idx="12"/>
          </p:nvPr>
        </p:nvSpPr>
        <p:spPr/>
        <p:txBody>
          <a:bodyPr/>
          <a:lstStyle/>
          <a:p>
            <a:fld id="{54D102DD-A2DE-4D2A-B006-30E085E01E19}" type="slidenum">
              <a:rPr lang="en-US" smtClean="0"/>
              <a:pPr/>
              <a:t>10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u="sng" dirty="0" smtClean="0">
                <a:solidFill>
                  <a:schemeClr val="tx2"/>
                </a:solidFill>
              </a:rPr>
              <a:t>DISCUSSION QUESTIONS</a:t>
            </a:r>
            <a:r>
              <a:rPr lang="en-US" dirty="0" smtClean="0">
                <a:solidFill>
                  <a:schemeClr val="tx2"/>
                </a:solidFill>
              </a:rPr>
              <a:t/>
            </a:r>
            <a:br>
              <a:rPr lang="en-US" dirty="0" smtClean="0">
                <a:solidFill>
                  <a:schemeClr val="tx2"/>
                </a:solidFill>
              </a:rPr>
            </a:br>
            <a:endParaRPr lang="en-US" dirty="0"/>
          </a:p>
        </p:txBody>
      </p:sp>
      <p:sp>
        <p:nvSpPr>
          <p:cNvPr id="3" name="Content Placeholder 2"/>
          <p:cNvSpPr>
            <a:spLocks noGrp="1"/>
          </p:cNvSpPr>
          <p:nvPr>
            <p:ph idx="1"/>
          </p:nvPr>
        </p:nvSpPr>
        <p:spPr>
          <a:xfrm>
            <a:off x="827584" y="908720"/>
            <a:ext cx="7992888" cy="5328592"/>
          </a:xfrm>
        </p:spPr>
        <p:txBody>
          <a:bodyPr/>
          <a:lstStyle/>
          <a:p>
            <a:pPr marL="457200" indent="-457200" algn="ctr">
              <a:buFont typeface="+mj-lt"/>
              <a:buAutoNum type="arabicPeriod"/>
            </a:pPr>
            <a:r>
              <a:rPr lang="en-US" sz="2400" b="1" dirty="0" smtClean="0">
                <a:latin typeface="Times New Roman" pitchFamily="18" charset="0"/>
                <a:cs typeface="Times New Roman" pitchFamily="18" charset="0"/>
              </a:rPr>
              <a:t>Meekness is: Controlled expression of anger</a:t>
            </a:r>
            <a:endParaRPr lang="en-US" sz="2400" dirty="0" smtClean="0">
              <a:latin typeface="Times New Roman" pitchFamily="18" charset="0"/>
              <a:cs typeface="Times New Roman" pitchFamily="18" charset="0"/>
            </a:endParaRPr>
          </a:p>
          <a:p>
            <a:pPr lvl="1">
              <a:buFont typeface="+mj-lt"/>
              <a:buAutoNum type="alphaLcParenR"/>
            </a:pPr>
            <a:r>
              <a:rPr lang="en-US" sz="2000" dirty="0" smtClean="0">
                <a:latin typeface="Times New Roman" pitchFamily="18" charset="0"/>
                <a:cs typeface="Times New Roman" pitchFamily="18" charset="0"/>
              </a:rPr>
              <a:t>Is your anger with the right people, flowing out of a zeal for God’s honor, and is it for the right amount of time? </a:t>
            </a:r>
          </a:p>
          <a:p>
            <a:pPr lvl="1">
              <a:buFont typeface="+mj-lt"/>
              <a:buAutoNum type="alphaLcParenR"/>
            </a:pPr>
            <a:r>
              <a:rPr lang="en-US" sz="2000" dirty="0" smtClean="0">
                <a:latin typeface="Times New Roman" pitchFamily="18" charset="0"/>
                <a:cs typeface="Times New Roman" pitchFamily="18" charset="0"/>
              </a:rPr>
              <a:t>In what situations and with whom, do you need to move beyond righteous anger to plead God’s grace for them?</a:t>
            </a:r>
            <a:endParaRPr lang="en-US" sz="1200" dirty="0" smtClean="0">
              <a:latin typeface="Times New Roman" pitchFamily="18" charset="0"/>
              <a:cs typeface="Times New Roman" pitchFamily="18" charset="0"/>
            </a:endParaRPr>
          </a:p>
          <a:p>
            <a:pPr lvl="0">
              <a:buFont typeface="+mj-lt"/>
              <a:buAutoNum type="arabicPeriod"/>
            </a:pPr>
            <a:r>
              <a:rPr lang="en-US" sz="2400" b="1" dirty="0" smtClean="0">
                <a:latin typeface="Times New Roman" pitchFamily="18" charset="0"/>
                <a:cs typeface="Times New Roman" pitchFamily="18" charset="0"/>
              </a:rPr>
              <a:t>Meekness is: Power under control:</a:t>
            </a:r>
            <a:endParaRPr lang="en-US" sz="2400" dirty="0" smtClean="0">
              <a:latin typeface="Times New Roman" pitchFamily="18" charset="0"/>
              <a:cs typeface="Times New Roman" pitchFamily="18" charset="0"/>
            </a:endParaRPr>
          </a:p>
          <a:p>
            <a:pPr lvl="1">
              <a:buFont typeface="+mj-lt"/>
              <a:buAutoNum type="alphaLcParenR"/>
            </a:pPr>
            <a:r>
              <a:rPr lang="en-US" sz="2000" dirty="0" smtClean="0">
                <a:latin typeface="Times New Roman" pitchFamily="18" charset="0"/>
                <a:cs typeface="Times New Roman" pitchFamily="18" charset="0"/>
              </a:rPr>
              <a:t>With whom and in what situations do you need to be less assertive, aggressive and demanding, and instead hold your rights loosely, trusting in God to protect your rights as he sees fit? </a:t>
            </a:r>
            <a:endParaRPr lang="en-US" sz="1200" dirty="0" smtClean="0">
              <a:latin typeface="Times New Roman" pitchFamily="18" charset="0"/>
              <a:cs typeface="Times New Roman" pitchFamily="18" charset="0"/>
            </a:endParaRPr>
          </a:p>
          <a:p>
            <a:pPr lvl="0">
              <a:buFont typeface="+mj-lt"/>
              <a:buAutoNum type="arabicPeriod"/>
            </a:pPr>
            <a:r>
              <a:rPr lang="en-US" sz="2400" b="1" dirty="0" smtClean="0">
                <a:latin typeface="Times New Roman" pitchFamily="18" charset="0"/>
                <a:cs typeface="Times New Roman" pitchFamily="18" charset="0"/>
              </a:rPr>
              <a:t>Meekness is: Self-control when criticized </a:t>
            </a:r>
            <a:endParaRPr lang="en-US" sz="2400" dirty="0" smtClean="0">
              <a:latin typeface="Times New Roman" pitchFamily="18" charset="0"/>
              <a:cs typeface="Times New Roman" pitchFamily="18" charset="0"/>
            </a:endParaRPr>
          </a:p>
          <a:p>
            <a:pPr lvl="1">
              <a:buFont typeface="+mj-lt"/>
              <a:buAutoNum type="alphaLcParenR"/>
            </a:pPr>
            <a:r>
              <a:rPr lang="en-US" sz="2000" dirty="0" smtClean="0">
                <a:latin typeface="Times New Roman" pitchFamily="18" charset="0"/>
                <a:cs typeface="Times New Roman" pitchFamily="18" charset="0"/>
              </a:rPr>
              <a:t>What is your most common response to criticism? How might that change if you really believed that God would defend you?</a:t>
            </a:r>
          </a:p>
          <a:p>
            <a:pPr lvl="1">
              <a:buFont typeface="+mj-lt"/>
              <a:buAutoNum type="alphaLcParenR"/>
            </a:pPr>
            <a:r>
              <a:rPr lang="en-US" sz="2000" dirty="0" smtClean="0">
                <a:latin typeface="Times New Roman" pitchFamily="18" charset="0"/>
                <a:cs typeface="Times New Roman" pitchFamily="18" charset="0"/>
              </a:rPr>
              <a:t>What is the kernel of truth in any recent criticism that you may have received?</a:t>
            </a:r>
          </a:p>
          <a:p>
            <a:pPr lvl="1">
              <a:buFont typeface="+mj-lt"/>
              <a:buAutoNum type="alphaLcParenR"/>
            </a:pPr>
            <a:r>
              <a:rPr lang="en-US" sz="2000" dirty="0" smtClean="0">
                <a:latin typeface="Times New Roman" pitchFamily="18" charset="0"/>
                <a:cs typeface="Times New Roman" pitchFamily="18" charset="0"/>
              </a:rPr>
              <a:t>Are you able to be free from the desire for defense and retaliation? </a:t>
            </a:r>
          </a:p>
          <a:p>
            <a:pPr>
              <a:buFont typeface="+mj-lt"/>
              <a:buAutoNum type="arabicPeriod"/>
            </a:pPr>
            <a:endParaRPr lang="en-US" sz="1600" dirty="0" smtClean="0">
              <a:latin typeface="Times New Roman" pitchFamily="18" charset="0"/>
              <a:cs typeface="Times New Roman" pitchFamily="18" charset="0"/>
            </a:endParaRPr>
          </a:p>
          <a:p>
            <a:pPr lvl="1">
              <a:buFont typeface="+mj-lt"/>
              <a:buAutoNum type="alphaLcParenR"/>
            </a:pPr>
            <a:endParaRPr lang="en-US" sz="1200" dirty="0" smtClean="0">
              <a:latin typeface="Times New Roman" pitchFamily="18" charset="0"/>
              <a:cs typeface="Times New Roman" pitchFamily="18" charset="0"/>
            </a:endParaRPr>
          </a:p>
          <a:p>
            <a:pPr>
              <a:buFont typeface="+mj-lt"/>
              <a:buAutoNum type="arabicPeriod"/>
            </a:pPr>
            <a:endParaRPr lang="en-US" sz="1600" dirty="0" smtClean="0">
              <a:latin typeface="Times New Roman" pitchFamily="18" charset="0"/>
              <a:cs typeface="Times New Roman" pitchFamily="18" charset="0"/>
            </a:endParaRPr>
          </a:p>
          <a:p>
            <a:pPr lvl="1">
              <a:buFont typeface="+mj-lt"/>
              <a:buAutoNum type="alphaLcParenR"/>
            </a:pPr>
            <a:endParaRPr lang="en-US" sz="1200" dirty="0" smtClean="0">
              <a:latin typeface="Times New Roman" pitchFamily="18" charset="0"/>
              <a:cs typeface="Times New Roman" pitchFamily="18" charset="0"/>
            </a:endParaRPr>
          </a:p>
          <a:p>
            <a:pPr>
              <a:buFont typeface="+mj-lt"/>
              <a:buAutoNum type="arabicPeriod"/>
            </a:pPr>
            <a:endParaRPr lang="en-US" sz="1600" dirty="0" smtClean="0">
              <a:latin typeface="Times New Roman" pitchFamily="18" charset="0"/>
              <a:cs typeface="Times New Roman" pitchFamily="18" charset="0"/>
            </a:endParaRPr>
          </a:p>
          <a:p>
            <a:pPr>
              <a:buFont typeface="+mj-lt"/>
              <a:buAutoNum type="arabicPeriod"/>
            </a:pPr>
            <a:endParaRPr lang="en-US" sz="1600" dirty="0" smtClean="0">
              <a:latin typeface="Times New Roman" pitchFamily="18" charset="0"/>
              <a:cs typeface="Times New Roman" pitchFamily="18" charset="0"/>
            </a:endParaRPr>
          </a:p>
          <a:p>
            <a:pPr lvl="1">
              <a:buFont typeface="+mj-lt"/>
              <a:buAutoNum type="alphaLcParenR"/>
            </a:pPr>
            <a:endParaRPr lang="en-US" sz="1200" dirty="0" smtClean="0">
              <a:latin typeface="Times New Roman" pitchFamily="18" charset="0"/>
              <a:cs typeface="Times New Roman" pitchFamily="18" charset="0"/>
            </a:endParaRPr>
          </a:p>
          <a:p>
            <a:pPr>
              <a:buFont typeface="+mj-lt"/>
              <a:buAutoNum type="arabicPeriod"/>
            </a:pPr>
            <a:endParaRPr lang="en-US" sz="1600" dirty="0" smtClean="0">
              <a:latin typeface="Times New Roman" pitchFamily="18" charset="0"/>
              <a:cs typeface="Times New Roman" pitchFamily="18" charset="0"/>
            </a:endParaRPr>
          </a:p>
          <a:p>
            <a:pPr>
              <a:buNone/>
            </a:pP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 </a:t>
            </a:r>
          </a:p>
          <a:p>
            <a:r>
              <a:rPr lang="en-US" dirty="0" smtClean="0"/>
              <a:t> </a:t>
            </a:r>
          </a:p>
          <a:p>
            <a:endParaRPr lang="en-US" dirty="0"/>
          </a:p>
        </p:txBody>
      </p:sp>
      <p:sp>
        <p:nvSpPr>
          <p:cNvPr id="4" name="Date Placeholder 3"/>
          <p:cNvSpPr>
            <a:spLocks noGrp="1"/>
          </p:cNvSpPr>
          <p:nvPr>
            <p:ph type="dt" sz="half" idx="10"/>
          </p:nvPr>
        </p:nvSpPr>
        <p:spPr/>
        <p:txBody>
          <a:bodyPr/>
          <a:lstStyle/>
          <a:p>
            <a:fld id="{E2094CDF-E243-4D32-9332-867AD10A9FDF}" type="datetime1">
              <a:rPr lang="en-US" smtClean="0"/>
              <a:pPr/>
              <a:t>5/24/2015</a:t>
            </a:fld>
            <a:endParaRPr lang="en-US" dirty="0"/>
          </a:p>
        </p:txBody>
      </p:sp>
      <p:sp>
        <p:nvSpPr>
          <p:cNvPr id="5" name="Slide Number Placeholder 4"/>
          <p:cNvSpPr>
            <a:spLocks noGrp="1"/>
          </p:cNvSpPr>
          <p:nvPr>
            <p:ph type="sldNum" sz="quarter" idx="12"/>
          </p:nvPr>
        </p:nvSpPr>
        <p:spPr/>
        <p:txBody>
          <a:bodyPr/>
          <a:lstStyle/>
          <a:p>
            <a:fld id="{54D102DD-A2DE-4D2A-B006-30E085E01E19}" type="slidenum">
              <a:rPr lang="en-US" smtClean="0"/>
              <a:pPr/>
              <a:t>11</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 in Meekness</a:t>
            </a:r>
            <a:endParaRPr lang="en-US" dirty="0"/>
          </a:p>
        </p:txBody>
      </p:sp>
      <p:sp>
        <p:nvSpPr>
          <p:cNvPr id="4" name="Date Placeholder 3"/>
          <p:cNvSpPr>
            <a:spLocks noGrp="1"/>
          </p:cNvSpPr>
          <p:nvPr>
            <p:ph type="dt" sz="half" idx="10"/>
          </p:nvPr>
        </p:nvSpPr>
        <p:spPr/>
        <p:txBody>
          <a:bodyPr/>
          <a:lstStyle/>
          <a:p>
            <a:fld id="{E2094CDF-E243-4D32-9332-867AD10A9FDF}" type="datetime1">
              <a:rPr lang="en-US" smtClean="0"/>
              <a:pPr/>
              <a:t>5/24/2015</a:t>
            </a:fld>
            <a:endParaRPr lang="en-US" dirty="0"/>
          </a:p>
        </p:txBody>
      </p:sp>
      <p:sp>
        <p:nvSpPr>
          <p:cNvPr id="5" name="Slide Number Placeholder 4"/>
          <p:cNvSpPr>
            <a:spLocks noGrp="1"/>
          </p:cNvSpPr>
          <p:nvPr>
            <p:ph type="sldNum" sz="quarter" idx="12"/>
          </p:nvPr>
        </p:nvSpPr>
        <p:spPr/>
        <p:txBody>
          <a:bodyPr/>
          <a:lstStyle/>
          <a:p>
            <a:fld id="{54D102DD-A2DE-4D2A-B006-30E085E01E19}" type="slidenum">
              <a:rPr lang="en-US" smtClean="0"/>
              <a:pPr/>
              <a:t>2</a:t>
            </a:fld>
            <a:endParaRPr lang="en-US" dirty="0"/>
          </a:p>
        </p:txBody>
      </p:sp>
      <p:pic>
        <p:nvPicPr>
          <p:cNvPr id="1026" name="Picture 2" descr="Image result for images for anger"/>
          <p:cNvPicPr>
            <a:picLocks noChangeAspect="1" noChangeArrowheads="1"/>
          </p:cNvPicPr>
          <p:nvPr/>
        </p:nvPicPr>
        <p:blipFill>
          <a:blip r:embed="rId2" cstate="print"/>
          <a:srcRect/>
          <a:stretch>
            <a:fillRect/>
          </a:stretch>
        </p:blipFill>
        <p:spPr bwMode="auto">
          <a:xfrm>
            <a:off x="1835696" y="1412776"/>
            <a:ext cx="6120680" cy="458460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 in Meekness</a:t>
            </a:r>
            <a:endParaRPr lang="en-US" dirty="0"/>
          </a:p>
        </p:txBody>
      </p:sp>
      <p:sp>
        <p:nvSpPr>
          <p:cNvPr id="3" name="Content Placeholder 2"/>
          <p:cNvSpPr>
            <a:spLocks noGrp="1"/>
          </p:cNvSpPr>
          <p:nvPr>
            <p:ph idx="1"/>
          </p:nvPr>
        </p:nvSpPr>
        <p:spPr>
          <a:xfrm>
            <a:off x="1187624" y="980728"/>
            <a:ext cx="6934199" cy="4953000"/>
          </a:xfrm>
        </p:spPr>
        <p:txBody>
          <a:bodyPr/>
          <a:lstStyle/>
          <a:p>
            <a:pPr marL="1314450" lvl="2" indent="-514350">
              <a:buFont typeface="+mj-lt"/>
              <a:buAutoNum type="romanUcPeriod"/>
            </a:pPr>
            <a:endParaRPr lang="en-US" sz="1600" dirty="0" smtClean="0">
              <a:latin typeface="Times New Roman" pitchFamily="18" charset="0"/>
              <a:cs typeface="Times New Roman" pitchFamily="18" charset="0"/>
            </a:endParaRPr>
          </a:p>
          <a:p>
            <a:pPr marL="2686050" lvl="5" indent="-514350">
              <a:buFont typeface="+mj-lt"/>
              <a:buAutoNum type="romanUcPeriod"/>
            </a:pPr>
            <a:endParaRPr lang="en-US" sz="1200" dirty="0" smtClean="0">
              <a:latin typeface="Times New Roman" pitchFamily="18" charset="0"/>
              <a:cs typeface="Times New Roman" pitchFamily="18" charset="0"/>
            </a:endParaRPr>
          </a:p>
          <a:p>
            <a:pPr marL="457200" indent="-457200">
              <a:buNone/>
            </a:pPr>
            <a:r>
              <a:rPr lang="en-US" sz="2400" dirty="0" smtClean="0">
                <a:latin typeface="Times New Roman" pitchFamily="18" charset="0"/>
                <a:cs typeface="Times New Roman" pitchFamily="18" charset="0"/>
              </a:rPr>
              <a:t>	</a:t>
            </a:r>
          </a:p>
          <a:p>
            <a:pPr marL="457200" indent="-457200">
              <a:buNone/>
            </a:pP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E2094CDF-E243-4D32-9332-867AD10A9FDF}" type="datetime1">
              <a:rPr lang="en-US" smtClean="0"/>
              <a:pPr/>
              <a:t>5/24/2015</a:t>
            </a:fld>
            <a:endParaRPr lang="en-US" dirty="0"/>
          </a:p>
        </p:txBody>
      </p:sp>
      <p:sp>
        <p:nvSpPr>
          <p:cNvPr id="5" name="Slide Number Placeholder 4"/>
          <p:cNvSpPr>
            <a:spLocks noGrp="1"/>
          </p:cNvSpPr>
          <p:nvPr>
            <p:ph type="sldNum" sz="quarter" idx="12"/>
          </p:nvPr>
        </p:nvSpPr>
        <p:spPr/>
        <p:txBody>
          <a:bodyPr/>
          <a:lstStyle/>
          <a:p>
            <a:fld id="{54D102DD-A2DE-4D2A-B006-30E085E01E19}" type="slidenum">
              <a:rPr lang="en-US" smtClean="0"/>
              <a:pPr/>
              <a:t>3</a:t>
            </a:fld>
            <a:endParaRPr lang="en-US" dirty="0"/>
          </a:p>
        </p:txBody>
      </p:sp>
      <p:pic>
        <p:nvPicPr>
          <p:cNvPr id="6" name="Picture 2" descr="http://www.preceptaustin.org/Sermon%20on%20the%20mount%20by%20Bloch.jpg"/>
          <p:cNvPicPr>
            <a:picLocks noChangeAspect="1" noChangeArrowheads="1"/>
          </p:cNvPicPr>
          <p:nvPr/>
        </p:nvPicPr>
        <p:blipFill>
          <a:blip r:embed="rId2" cstate="print"/>
          <a:srcRect/>
          <a:stretch>
            <a:fillRect/>
          </a:stretch>
        </p:blipFill>
        <p:spPr bwMode="auto">
          <a:xfrm>
            <a:off x="611560" y="692696"/>
            <a:ext cx="8556982" cy="5400600"/>
          </a:xfrm>
          <a:prstGeom prst="rect">
            <a:avLst/>
          </a:prstGeom>
          <a:noFill/>
        </p:spPr>
      </p:pic>
      <p:sp>
        <p:nvSpPr>
          <p:cNvPr id="10" name="Rectangle 9"/>
          <p:cNvSpPr/>
          <p:nvPr/>
        </p:nvSpPr>
        <p:spPr bwMode="auto">
          <a:xfrm>
            <a:off x="611560" y="620688"/>
            <a:ext cx="8532440" cy="5472608"/>
          </a:xfrm>
          <a:prstGeom prst="rect">
            <a:avLst/>
          </a:prstGeom>
          <a:solidFill>
            <a:schemeClr val="bg1">
              <a:alpha val="68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863080" y="836712"/>
            <a:ext cx="8280920" cy="3046988"/>
          </a:xfrm>
          <a:prstGeom prst="rect">
            <a:avLst/>
          </a:prstGeom>
          <a:noFill/>
        </p:spPr>
        <p:txBody>
          <a:bodyPr wrap="square" rtlCol="0">
            <a:spAutoFit/>
          </a:bodyPr>
          <a:lstStyle/>
          <a:p>
            <a:pPr algn="ctr"/>
            <a:r>
              <a:rPr lang="en-US" sz="2400" b="1" dirty="0" smtClean="0">
                <a:latin typeface="Times New Roman" pitchFamily="18" charset="0"/>
                <a:cs typeface="Times New Roman" pitchFamily="18" charset="0"/>
              </a:rPr>
              <a:t>Matthew 5:5 </a:t>
            </a:r>
          </a:p>
          <a:p>
            <a:pPr algn="ctr"/>
            <a:r>
              <a:rPr lang="en-US" sz="2400" b="1" dirty="0" smtClean="0">
                <a:latin typeface="Times New Roman" pitchFamily="18" charset="0"/>
                <a:cs typeface="Times New Roman" pitchFamily="18" charset="0"/>
              </a:rPr>
              <a:t>"Blessed are the meek, for they will inherit the earth”</a:t>
            </a:r>
          </a:p>
          <a:p>
            <a:pPr algn="ctr"/>
            <a:endParaRPr lang="en-US"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“Blessed” -- </a:t>
            </a:r>
            <a:r>
              <a:rPr lang="en-US" sz="2400" dirty="0" smtClean="0">
                <a:latin typeface="Times New Roman" pitchFamily="18" charset="0"/>
                <a:cs typeface="Times New Roman" pitchFamily="18" charset="0"/>
              </a:rPr>
              <a:t>Gk</a:t>
            </a:r>
            <a:r>
              <a:rPr lang="en-US" sz="2400" b="1" dirty="0" smtClean="0">
                <a:latin typeface="Times New Roman" pitchFamily="18" charset="0"/>
                <a:cs typeface="Times New Roman" pitchFamily="18" charset="0"/>
              </a:rPr>
              <a:t> : Happy, god-like joy</a:t>
            </a:r>
          </a:p>
          <a:p>
            <a:endParaRPr lang="en-US"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“Meekness” – Gk </a:t>
            </a:r>
            <a:r>
              <a:rPr lang="en-US" sz="2400" b="1" dirty="0" err="1" smtClean="0">
                <a:latin typeface="Times New Roman" pitchFamily="18" charset="0"/>
                <a:cs typeface="Times New Roman" pitchFamily="18" charset="0"/>
              </a:rPr>
              <a:t>Praotes</a:t>
            </a:r>
            <a:endParaRPr lang="en-US" sz="2400" b="1" dirty="0" smtClean="0">
              <a:latin typeface="Times New Roman" pitchFamily="18" charset="0"/>
              <a:cs typeface="Times New Roman" pitchFamily="18" charset="0"/>
            </a:endParaRPr>
          </a:p>
          <a:p>
            <a:pPr algn="ctr"/>
            <a:endParaRPr lang="en-US" sz="2400" b="1" dirty="0" smtClean="0">
              <a:latin typeface="Times New Roman" pitchFamily="18" charset="0"/>
              <a:cs typeface="Times New Roman" pitchFamily="18" charset="0"/>
            </a:endParaRPr>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dissolve">
                                      <p:cBhvr>
                                        <p:cTn id="7" dur="500"/>
                                        <p:tgtEl>
                                          <p:spTgt spid="11">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dissolve">
                                      <p:cBhvr>
                                        <p:cTn id="11" dur="500"/>
                                        <p:tgtEl>
                                          <p:spTgt spid="11">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 in Meekness</a:t>
            </a:r>
            <a:endParaRPr lang="en-US" dirty="0"/>
          </a:p>
        </p:txBody>
      </p:sp>
      <p:sp>
        <p:nvSpPr>
          <p:cNvPr id="3" name="Content Placeholder 2"/>
          <p:cNvSpPr>
            <a:spLocks noGrp="1"/>
          </p:cNvSpPr>
          <p:nvPr>
            <p:ph idx="1"/>
          </p:nvPr>
        </p:nvSpPr>
        <p:spPr>
          <a:xfrm>
            <a:off x="827584" y="836712"/>
            <a:ext cx="8100392" cy="5112568"/>
          </a:xfrm>
        </p:spPr>
        <p:txBody>
          <a:bodyPr/>
          <a:lstStyle/>
          <a:p>
            <a:pPr marL="514350" indent="-514350">
              <a:buFont typeface="+mj-lt"/>
              <a:buAutoNum type="arabicPeriod"/>
            </a:pPr>
            <a:r>
              <a:rPr lang="en-US" b="1" u="sng" dirty="0" smtClean="0">
                <a:latin typeface="Times New Roman" pitchFamily="18" charset="0"/>
                <a:cs typeface="Times New Roman" pitchFamily="18" charset="0"/>
              </a:rPr>
              <a:t>Meekness is Power Under Control</a:t>
            </a:r>
          </a:p>
          <a:p>
            <a:pPr marL="514350" indent="-514350">
              <a:buNone/>
            </a:pPr>
            <a:r>
              <a:rPr lang="en-US" sz="2400" b="1" i="1" dirty="0" smtClean="0">
                <a:solidFill>
                  <a:schemeClr val="accent1"/>
                </a:solidFill>
                <a:latin typeface="Times New Roman" pitchFamily="18" charset="0"/>
                <a:cs typeface="Times New Roman" pitchFamily="18" charset="0"/>
              </a:rPr>
              <a:t>“Blessed is the man who has every instinct, every impulse, every passion under control. Blessed is the man who is entirely God-controlled.”</a:t>
            </a:r>
          </a:p>
          <a:p>
            <a:pPr marL="514350" indent="-514350">
              <a:buFont typeface="Wingdings" pitchFamily="2" charset="2"/>
              <a:buChar char="q"/>
            </a:pPr>
            <a:r>
              <a:rPr lang="en-US" sz="2400" b="1" i="1" dirty="0" smtClean="0">
                <a:latin typeface="Times New Roman" pitchFamily="18" charset="0"/>
                <a:cs typeface="Times New Roman" pitchFamily="18" charset="0"/>
              </a:rPr>
              <a:t>Meekness is the refusal to exercise power aggressively to safeguard our right</a:t>
            </a:r>
          </a:p>
          <a:p>
            <a:pPr marL="514350" indent="-514350">
              <a:buFont typeface="Wingdings" pitchFamily="2" charset="2"/>
              <a:buChar char="q"/>
            </a:pPr>
            <a:r>
              <a:rPr lang="en-US" sz="2400" b="1" i="1" dirty="0" smtClean="0">
                <a:latin typeface="Times New Roman" pitchFamily="18" charset="0"/>
                <a:cs typeface="Times New Roman" pitchFamily="18" charset="0"/>
              </a:rPr>
              <a:t>Meekness is persuasive</a:t>
            </a:r>
            <a:r>
              <a:rPr lang="en-US" sz="24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Proverbs 25:15 b (NCV) “A </a:t>
            </a:r>
            <a:r>
              <a:rPr lang="en-US" sz="2000" b="1" dirty="0" smtClean="0">
                <a:latin typeface="Times New Roman" pitchFamily="18" charset="0"/>
                <a:cs typeface="Times New Roman" pitchFamily="18" charset="0"/>
              </a:rPr>
              <a:t>gentle</a:t>
            </a:r>
            <a:r>
              <a:rPr lang="en-US" sz="2000" dirty="0" smtClean="0">
                <a:latin typeface="Times New Roman" pitchFamily="18" charset="0"/>
                <a:cs typeface="Times New Roman" pitchFamily="18" charset="0"/>
              </a:rPr>
              <a:t> word can get through to the hard-headed.”</a:t>
            </a:r>
          </a:p>
          <a:p>
            <a:pPr marL="514350" indent="-514350">
              <a:buNone/>
            </a:pPr>
            <a:r>
              <a:rPr lang="en-US" sz="2400" b="1" i="1" dirty="0" smtClean="0">
                <a:solidFill>
                  <a:schemeClr val="accent1"/>
                </a:solidFill>
                <a:latin typeface="Times New Roman" pitchFamily="18" charset="0"/>
                <a:cs typeface="Times New Roman" pitchFamily="18" charset="0"/>
              </a:rPr>
              <a:t>If we have the right opinion of our self before God, it will spill over into our relationship with our fellow human being, at home and at work</a:t>
            </a:r>
            <a:r>
              <a:rPr lang="en-US" sz="2400" dirty="0" smtClean="0">
                <a:solidFill>
                  <a:schemeClr val="accent1"/>
                </a:solidFill>
                <a:latin typeface="Times New Roman" pitchFamily="18" charset="0"/>
                <a:cs typeface="Times New Roman" pitchFamily="18" charset="0"/>
              </a:rPr>
              <a:t>.</a:t>
            </a:r>
          </a:p>
          <a:p>
            <a:pPr marL="514350" indent="-514350">
              <a:buNone/>
            </a:pPr>
            <a:endParaRPr lang="en-US" sz="2000" dirty="0" smtClean="0">
              <a:solidFill>
                <a:schemeClr val="accent1"/>
              </a:solidFill>
              <a:latin typeface="Times New Roman" pitchFamily="18" charset="0"/>
              <a:cs typeface="Times New Roman" pitchFamily="18" charset="0"/>
            </a:endParaRPr>
          </a:p>
          <a:p>
            <a:pPr marL="914400" lvl="1" indent="-514350">
              <a:buNone/>
            </a:pPr>
            <a:endParaRPr lang="en-US" sz="2000" dirty="0" smtClean="0">
              <a:latin typeface="Times New Roman" pitchFamily="18" charset="0"/>
              <a:cs typeface="Times New Roman" pitchFamily="18" charset="0"/>
            </a:endParaRPr>
          </a:p>
          <a:p>
            <a:pPr marL="514350" indent="-514350">
              <a:buNone/>
            </a:pPr>
            <a:endParaRPr lang="en-US" b="1" u="sng"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E2094CDF-E243-4D32-9332-867AD10A9FDF}" type="datetime1">
              <a:rPr lang="en-US" smtClean="0"/>
              <a:pPr/>
              <a:t>5/24/2015</a:t>
            </a:fld>
            <a:endParaRPr lang="en-US" dirty="0"/>
          </a:p>
        </p:txBody>
      </p:sp>
      <p:sp>
        <p:nvSpPr>
          <p:cNvPr id="5" name="Slide Number Placeholder 4"/>
          <p:cNvSpPr>
            <a:spLocks noGrp="1"/>
          </p:cNvSpPr>
          <p:nvPr>
            <p:ph type="sldNum" sz="quarter" idx="12"/>
          </p:nvPr>
        </p:nvSpPr>
        <p:spPr/>
        <p:txBody>
          <a:bodyPr/>
          <a:lstStyle/>
          <a:p>
            <a:fld id="{54D102DD-A2DE-4D2A-B006-30E085E01E19}" type="slidenum">
              <a:rPr lang="en-US" smtClean="0"/>
              <a:pPr/>
              <a:t>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 in Meekness</a:t>
            </a:r>
            <a:endParaRPr lang="en-US" dirty="0"/>
          </a:p>
        </p:txBody>
      </p:sp>
      <p:sp>
        <p:nvSpPr>
          <p:cNvPr id="3" name="Content Placeholder 2"/>
          <p:cNvSpPr>
            <a:spLocks noGrp="1"/>
          </p:cNvSpPr>
          <p:nvPr>
            <p:ph idx="1"/>
          </p:nvPr>
        </p:nvSpPr>
        <p:spPr>
          <a:xfrm>
            <a:off x="827584" y="836712"/>
            <a:ext cx="8100392" cy="5112568"/>
          </a:xfrm>
        </p:spPr>
        <p:txBody>
          <a:bodyPr/>
          <a:lstStyle/>
          <a:p>
            <a:pPr marL="514350" indent="-514350">
              <a:buFont typeface="+mj-lt"/>
              <a:buAutoNum type="arabicPeriod"/>
            </a:pPr>
            <a:r>
              <a:rPr lang="en-US" b="1" u="sng" dirty="0" smtClean="0">
                <a:latin typeface="Times New Roman" pitchFamily="18" charset="0"/>
                <a:cs typeface="Times New Roman" pitchFamily="18" charset="0"/>
              </a:rPr>
              <a:t>Meekness is Power Under Control</a:t>
            </a:r>
          </a:p>
          <a:p>
            <a:pPr marL="514350" indent="-514350">
              <a:buFont typeface="Wingdings" pitchFamily="2" charset="2"/>
              <a:buChar char="q"/>
            </a:pPr>
            <a:r>
              <a:rPr lang="en-US" sz="2400" b="1" i="1" dirty="0" smtClean="0">
                <a:latin typeface="Times New Roman" pitchFamily="18" charset="0"/>
                <a:cs typeface="Times New Roman" pitchFamily="18" charset="0"/>
              </a:rPr>
              <a:t>Meekness is self-control that keeps quiet when criticized</a:t>
            </a:r>
          </a:p>
          <a:p>
            <a:pPr marL="914400" lvl="1" indent="-514350">
              <a:buFont typeface="Wingdings" pitchFamily="2" charset="2"/>
              <a:buChar char="Ø"/>
            </a:pPr>
            <a:r>
              <a:rPr lang="en-US" sz="2000" b="1" i="1" dirty="0" smtClean="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Looking for the kernel of truth in every criticism</a:t>
            </a:r>
            <a:endParaRPr lang="en-US" sz="24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James 1:19–21:</a:t>
            </a:r>
          </a:p>
          <a:p>
            <a:pPr>
              <a:buNone/>
            </a:pPr>
            <a:r>
              <a:rPr lang="en-US" sz="2000" dirty="0" smtClean="0">
                <a:latin typeface="Times New Roman" pitchFamily="18" charset="0"/>
                <a:cs typeface="Times New Roman" pitchFamily="18" charset="0"/>
              </a:rPr>
              <a:t>“Know this, my beloved brethren. Let every man be quick to hear, slow to speak, slow to anger, for the anger of man does not produce the righteousness of God. Therefore put away all filthiness and rampant wickedness and receive with </a:t>
            </a:r>
            <a:r>
              <a:rPr lang="en-US" sz="2000" b="1" dirty="0" smtClean="0">
                <a:latin typeface="Times New Roman" pitchFamily="18" charset="0"/>
                <a:cs typeface="Times New Roman" pitchFamily="18" charset="0"/>
              </a:rPr>
              <a:t>meekness </a:t>
            </a:r>
            <a:r>
              <a:rPr lang="en-US" sz="2000" dirty="0" smtClean="0">
                <a:latin typeface="Times New Roman" pitchFamily="18" charset="0"/>
                <a:cs typeface="Times New Roman" pitchFamily="18" charset="0"/>
              </a:rPr>
              <a:t>the implanted word, which is able to save your souls.”(ESV)</a:t>
            </a:r>
          </a:p>
          <a:p>
            <a:pPr>
              <a:buFont typeface="Wingdings" pitchFamily="2" charset="2"/>
              <a:buChar char="q"/>
            </a:pPr>
            <a:r>
              <a:rPr lang="en-US" sz="2400" b="1" i="1" dirty="0" smtClean="0">
                <a:latin typeface="Times New Roman" pitchFamily="18" charset="0"/>
                <a:cs typeface="Times New Roman" pitchFamily="18" charset="0"/>
              </a:rPr>
              <a:t>Gentleness disarms critics</a:t>
            </a:r>
          </a:p>
          <a:p>
            <a:pPr>
              <a:buNone/>
            </a:pPr>
            <a:r>
              <a:rPr lang="en-US" sz="2000" dirty="0" smtClean="0">
                <a:latin typeface="Times New Roman" pitchFamily="18" charset="0"/>
                <a:cs typeface="Times New Roman" pitchFamily="18" charset="0"/>
              </a:rPr>
              <a:t>II Tim 2:25 “And the Lord’s servant must never quarrel; instead, he must be kind and </a:t>
            </a:r>
            <a:r>
              <a:rPr lang="en-US" sz="2000" b="1" dirty="0" smtClean="0">
                <a:latin typeface="Times New Roman" pitchFamily="18" charset="0"/>
                <a:cs typeface="Times New Roman" pitchFamily="18" charset="0"/>
              </a:rPr>
              <a:t>gentle </a:t>
            </a:r>
            <a:r>
              <a:rPr lang="en-US" sz="2000" dirty="0" smtClean="0">
                <a:latin typeface="Times New Roman" pitchFamily="18" charset="0"/>
                <a:cs typeface="Times New Roman" pitchFamily="18" charset="0"/>
              </a:rPr>
              <a:t>with everyone.  They must be able to teach effectively and be patient with </a:t>
            </a:r>
            <a:r>
              <a:rPr lang="en-US" sz="2000" u="sng" dirty="0" smtClean="0">
                <a:latin typeface="Times New Roman" pitchFamily="18" charset="0"/>
                <a:cs typeface="Times New Roman" pitchFamily="18" charset="0"/>
              </a:rPr>
              <a:t>difficult</a:t>
            </a:r>
            <a:r>
              <a:rPr lang="en-US" sz="2000" dirty="0" smtClean="0">
                <a:latin typeface="Times New Roman" pitchFamily="18" charset="0"/>
                <a:cs typeface="Times New Roman" pitchFamily="18" charset="0"/>
              </a:rPr>
              <a:t> people….Those who oppose him, he must gently instruct, in the hope that God will grant them repentance leading them to know the truth.”</a:t>
            </a:r>
          </a:p>
          <a:p>
            <a:pPr marL="514350" indent="-514350">
              <a:buNone/>
            </a:pPr>
            <a:endParaRPr lang="en-US" sz="2000" dirty="0" smtClean="0">
              <a:solidFill>
                <a:schemeClr val="accent1"/>
              </a:solidFill>
              <a:latin typeface="Times New Roman" pitchFamily="18" charset="0"/>
              <a:cs typeface="Times New Roman" pitchFamily="18" charset="0"/>
            </a:endParaRPr>
          </a:p>
          <a:p>
            <a:pPr marL="914400" lvl="1" indent="-514350">
              <a:buNone/>
            </a:pPr>
            <a:endParaRPr lang="en-US" sz="2000" dirty="0" smtClean="0">
              <a:latin typeface="Times New Roman" pitchFamily="18" charset="0"/>
              <a:cs typeface="Times New Roman" pitchFamily="18" charset="0"/>
            </a:endParaRPr>
          </a:p>
          <a:p>
            <a:pPr marL="514350" indent="-514350">
              <a:buNone/>
            </a:pPr>
            <a:endParaRPr lang="en-US" b="1" u="sng"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E2094CDF-E243-4D32-9332-867AD10A9FDF}" type="datetime1">
              <a:rPr lang="en-US" smtClean="0"/>
              <a:pPr/>
              <a:t>5/24/2015</a:t>
            </a:fld>
            <a:endParaRPr lang="en-US" dirty="0"/>
          </a:p>
        </p:txBody>
      </p:sp>
      <p:sp>
        <p:nvSpPr>
          <p:cNvPr id="5" name="Slide Number Placeholder 4"/>
          <p:cNvSpPr>
            <a:spLocks noGrp="1"/>
          </p:cNvSpPr>
          <p:nvPr>
            <p:ph type="sldNum" sz="quarter" idx="12"/>
          </p:nvPr>
        </p:nvSpPr>
        <p:spPr/>
        <p:txBody>
          <a:bodyPr/>
          <a:lstStyle/>
          <a:p>
            <a:fld id="{54D102DD-A2DE-4D2A-B006-30E085E01E19}" type="slidenum">
              <a:rPr lang="en-US" smtClean="0"/>
              <a:pPr/>
              <a:t>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 in Meekness</a:t>
            </a:r>
            <a:endParaRPr lang="en-US" dirty="0"/>
          </a:p>
        </p:txBody>
      </p:sp>
      <p:sp>
        <p:nvSpPr>
          <p:cNvPr id="3" name="Content Placeholder 2"/>
          <p:cNvSpPr>
            <a:spLocks noGrp="1"/>
          </p:cNvSpPr>
          <p:nvPr>
            <p:ph idx="1"/>
          </p:nvPr>
        </p:nvSpPr>
        <p:spPr>
          <a:xfrm>
            <a:off x="827584" y="836712"/>
            <a:ext cx="8100392" cy="5112568"/>
          </a:xfrm>
        </p:spPr>
        <p:txBody>
          <a:bodyPr/>
          <a:lstStyle/>
          <a:p>
            <a:pPr marL="514350" indent="-514350">
              <a:buFont typeface="+mj-lt"/>
              <a:buAutoNum type="arabicPeriod"/>
            </a:pPr>
            <a:r>
              <a:rPr lang="en-US" b="1" u="sng" dirty="0" smtClean="0">
                <a:latin typeface="Times New Roman" pitchFamily="18" charset="0"/>
                <a:cs typeface="Times New Roman" pitchFamily="18" charset="0"/>
              </a:rPr>
              <a:t>Meekness is Power Under Control</a:t>
            </a:r>
          </a:p>
          <a:p>
            <a:pPr marL="514350" indent="-514350">
              <a:buFont typeface="Wingdings" pitchFamily="2" charset="2"/>
              <a:buChar char="q"/>
            </a:pPr>
            <a:endParaRPr lang="en-US" sz="2400" b="1" i="1" dirty="0" smtClean="0">
              <a:latin typeface="Times New Roman" pitchFamily="18" charset="0"/>
              <a:cs typeface="Times New Roman" pitchFamily="18" charset="0"/>
            </a:endParaRPr>
          </a:p>
          <a:p>
            <a:pPr marL="514350" indent="-514350">
              <a:buFont typeface="Wingdings" pitchFamily="2" charset="2"/>
              <a:buChar char="q"/>
            </a:pPr>
            <a:r>
              <a:rPr lang="en-US" sz="2400" b="1" i="1" dirty="0" smtClean="0">
                <a:latin typeface="Times New Roman" pitchFamily="18" charset="0"/>
                <a:cs typeface="Times New Roman" pitchFamily="18" charset="0"/>
              </a:rPr>
              <a:t>Gentleness diffuses </a:t>
            </a:r>
            <a:r>
              <a:rPr lang="en-US" sz="2400" b="1" i="1" dirty="0" smtClean="0">
                <a:latin typeface="Times New Roman" pitchFamily="18" charset="0"/>
                <a:cs typeface="Times New Roman" pitchFamily="18" charset="0"/>
              </a:rPr>
              <a:t>conflicts</a:t>
            </a:r>
          </a:p>
          <a:p>
            <a:pPr marL="514350" indent="-514350">
              <a:buNone/>
            </a:pPr>
            <a:endParaRPr lang="en-US" sz="2400" b="1" i="1" dirty="0" smtClean="0">
              <a:latin typeface="Times New Roman" pitchFamily="18" charset="0"/>
              <a:cs typeface="Times New Roman" pitchFamily="18" charset="0"/>
            </a:endParaRPr>
          </a:p>
          <a:p>
            <a:pPr marL="514350" indent="-514350">
              <a:buNone/>
            </a:pPr>
            <a:r>
              <a:rPr lang="en-US" sz="24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Prov</a:t>
            </a:r>
            <a:r>
              <a:rPr lang="en-US" sz="2000" dirty="0" smtClean="0">
                <a:latin typeface="Times New Roman" pitchFamily="18" charset="0"/>
                <a:cs typeface="Times New Roman" pitchFamily="18" charset="0"/>
              </a:rPr>
              <a:t> 15:1 “A </a:t>
            </a:r>
            <a:r>
              <a:rPr lang="en-US" sz="2000" b="1" dirty="0" smtClean="0">
                <a:latin typeface="Times New Roman" pitchFamily="18" charset="0"/>
                <a:cs typeface="Times New Roman" pitchFamily="18" charset="0"/>
              </a:rPr>
              <a:t>gentle</a:t>
            </a:r>
            <a:r>
              <a:rPr lang="en-US" sz="2000" dirty="0" smtClean="0">
                <a:latin typeface="Times New Roman" pitchFamily="18" charset="0"/>
                <a:cs typeface="Times New Roman" pitchFamily="18" charset="0"/>
              </a:rPr>
              <a:t> answer turns away wrath, but a harsh word stirs up </a:t>
            </a:r>
            <a:endParaRPr lang="en-US" sz="2000" dirty="0" smtClean="0">
              <a:latin typeface="Times New Roman" pitchFamily="18" charset="0"/>
              <a:cs typeface="Times New Roman" pitchFamily="18" charset="0"/>
            </a:endParaRPr>
          </a:p>
          <a:p>
            <a:pPr marL="514350" indent="-514350">
              <a:buNone/>
            </a:pPr>
            <a:r>
              <a:rPr lang="en-US" sz="2000" dirty="0" smtClean="0">
                <a:latin typeface="Times New Roman" pitchFamily="18" charset="0"/>
                <a:cs typeface="Times New Roman" pitchFamily="18" charset="0"/>
              </a:rPr>
              <a:t>anger.”</a:t>
            </a:r>
          </a:p>
          <a:p>
            <a:pPr marL="514350" indent="-514350">
              <a:buNone/>
            </a:pPr>
            <a:endParaRPr lang="en-US" sz="2000" dirty="0" smtClean="0">
              <a:latin typeface="Times New Roman" pitchFamily="18" charset="0"/>
              <a:cs typeface="Times New Roman" pitchFamily="18" charset="0"/>
            </a:endParaRPr>
          </a:p>
          <a:p>
            <a:pPr marL="514350" indent="-514350">
              <a:buNone/>
            </a:pPr>
            <a:r>
              <a:rPr lang="en-US" sz="2000" dirty="0" smtClean="0">
                <a:latin typeface="Times New Roman" pitchFamily="18" charset="0"/>
                <a:cs typeface="Times New Roman" pitchFamily="18" charset="0"/>
              </a:rPr>
              <a:t>Eccles 10:4 (NLT) </a:t>
            </a:r>
            <a:r>
              <a:rPr lang="en-US"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If your boss is angry with you, don’t quit!  A quiet, gentle spirit can overcome even great mistakes”</a:t>
            </a:r>
            <a:endParaRPr lang="en-US" sz="2000" dirty="0" smtClean="0">
              <a:latin typeface="Times New Roman" pitchFamily="18" charset="0"/>
              <a:cs typeface="Times New Roman" pitchFamily="18" charset="0"/>
            </a:endParaRPr>
          </a:p>
          <a:p>
            <a:pPr marL="514350" indent="-514350">
              <a:buNone/>
            </a:pPr>
            <a:endParaRPr lang="en-US" sz="2000" dirty="0" smtClean="0">
              <a:solidFill>
                <a:schemeClr val="accent1"/>
              </a:solidFill>
              <a:latin typeface="Times New Roman" pitchFamily="18" charset="0"/>
              <a:cs typeface="Times New Roman" pitchFamily="18" charset="0"/>
            </a:endParaRPr>
          </a:p>
          <a:p>
            <a:pPr marL="914400" lvl="1" indent="-514350">
              <a:buNone/>
            </a:pPr>
            <a:endParaRPr lang="en-US" sz="2000" dirty="0" smtClean="0">
              <a:latin typeface="Times New Roman" pitchFamily="18" charset="0"/>
              <a:cs typeface="Times New Roman" pitchFamily="18" charset="0"/>
            </a:endParaRPr>
          </a:p>
          <a:p>
            <a:pPr marL="514350" indent="-514350">
              <a:buNone/>
            </a:pPr>
            <a:endParaRPr lang="en-US" b="1" u="sng"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E2094CDF-E243-4D32-9332-867AD10A9FDF}" type="datetime1">
              <a:rPr lang="en-US" smtClean="0"/>
              <a:pPr/>
              <a:t>5/24/2015</a:t>
            </a:fld>
            <a:endParaRPr lang="en-US" dirty="0"/>
          </a:p>
        </p:txBody>
      </p:sp>
      <p:sp>
        <p:nvSpPr>
          <p:cNvPr id="5" name="Slide Number Placeholder 4"/>
          <p:cNvSpPr>
            <a:spLocks noGrp="1"/>
          </p:cNvSpPr>
          <p:nvPr>
            <p:ph type="sldNum" sz="quarter" idx="12"/>
          </p:nvPr>
        </p:nvSpPr>
        <p:spPr/>
        <p:txBody>
          <a:bodyPr/>
          <a:lstStyle/>
          <a:p>
            <a:fld id="{54D102DD-A2DE-4D2A-B006-30E085E01E19}" type="slidenum">
              <a:rPr lang="en-US" smtClean="0"/>
              <a:pPr/>
              <a:t>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 in Meekness</a:t>
            </a:r>
            <a:endParaRPr lang="en-US" dirty="0"/>
          </a:p>
        </p:txBody>
      </p:sp>
      <p:sp>
        <p:nvSpPr>
          <p:cNvPr id="3" name="Content Placeholder 2"/>
          <p:cNvSpPr>
            <a:spLocks noGrp="1"/>
          </p:cNvSpPr>
          <p:nvPr>
            <p:ph idx="1"/>
          </p:nvPr>
        </p:nvSpPr>
        <p:spPr>
          <a:xfrm>
            <a:off x="827584" y="836712"/>
            <a:ext cx="8100392" cy="5112568"/>
          </a:xfrm>
        </p:spPr>
        <p:txBody>
          <a:bodyPr/>
          <a:lstStyle/>
          <a:p>
            <a:pPr marL="514350" indent="-514350">
              <a:buAutoNum type="arabicPeriod" startAt="2"/>
            </a:pPr>
            <a:r>
              <a:rPr lang="en-US" b="1" u="sng" dirty="0" smtClean="0">
                <a:latin typeface="Times New Roman" pitchFamily="18" charset="0"/>
                <a:cs typeface="Times New Roman" pitchFamily="18" charset="0"/>
              </a:rPr>
              <a:t>Meekness Is a Controlled Expression of Anger </a:t>
            </a:r>
          </a:p>
          <a:p>
            <a:pPr marL="514350" indent="-514350">
              <a:buNone/>
            </a:pPr>
            <a:r>
              <a:rPr lang="en-US" sz="2400" b="1" i="1" dirty="0" smtClean="0">
                <a:solidFill>
                  <a:schemeClr val="accent1"/>
                </a:solidFill>
                <a:latin typeface="Times New Roman" pitchFamily="18" charset="0"/>
                <a:cs typeface="Times New Roman" pitchFamily="18" charset="0"/>
              </a:rPr>
              <a:t>“Blessed is the man who is always able to be angry at the right person for the right reason for the right amount of time.”</a:t>
            </a:r>
          </a:p>
          <a:p>
            <a:pPr marL="514350" indent="-514350">
              <a:buNone/>
            </a:pPr>
            <a:endParaRPr lang="en-US" sz="2400" b="1" i="1" dirty="0" smtClean="0">
              <a:solidFill>
                <a:schemeClr val="accent1"/>
              </a:solidFill>
              <a:latin typeface="Times New Roman" pitchFamily="18" charset="0"/>
              <a:cs typeface="Times New Roman" pitchFamily="18" charset="0"/>
            </a:endParaRPr>
          </a:p>
          <a:p>
            <a:pPr marL="514350" indent="-514350">
              <a:buNone/>
            </a:pPr>
            <a:r>
              <a:rPr lang="en-US" sz="2000" dirty="0" smtClean="0">
                <a:latin typeface="Times New Roman" pitchFamily="18" charset="0"/>
                <a:cs typeface="Times New Roman" pitchFamily="18" charset="0"/>
              </a:rPr>
              <a:t>Galatians 6:1-2. “Brethren, if a man is overtaken in any trespass, you who are spiritual should restore him in the spirit of </a:t>
            </a:r>
            <a:r>
              <a:rPr lang="en-US" sz="2000" b="1" dirty="0" smtClean="0">
                <a:latin typeface="Times New Roman" pitchFamily="18" charset="0"/>
                <a:cs typeface="Times New Roman" pitchFamily="18" charset="0"/>
              </a:rPr>
              <a:t>meekness</a:t>
            </a:r>
            <a:r>
              <a:rPr lang="en-US" sz="2000" dirty="0" smtClean="0">
                <a:latin typeface="Times New Roman" pitchFamily="18" charset="0"/>
                <a:cs typeface="Times New Roman" pitchFamily="18" charset="0"/>
              </a:rPr>
              <a:t>. Look to yourself, lest you be tempted.” </a:t>
            </a:r>
          </a:p>
          <a:p>
            <a:pPr marL="514350" indent="-514350">
              <a:buNone/>
            </a:pPr>
            <a:endParaRPr lang="en-US" sz="2000" dirty="0" smtClean="0">
              <a:solidFill>
                <a:schemeClr val="accent1"/>
              </a:solidFill>
              <a:latin typeface="Times New Roman" pitchFamily="18" charset="0"/>
              <a:cs typeface="Times New Roman" pitchFamily="18" charset="0"/>
            </a:endParaRPr>
          </a:p>
          <a:p>
            <a:pPr marL="914400" lvl="1" indent="-514350">
              <a:buNone/>
            </a:pPr>
            <a:endParaRPr lang="en-US" sz="2000" dirty="0" smtClean="0">
              <a:latin typeface="Times New Roman" pitchFamily="18" charset="0"/>
              <a:cs typeface="Times New Roman" pitchFamily="18" charset="0"/>
            </a:endParaRPr>
          </a:p>
          <a:p>
            <a:pPr marL="514350" indent="-514350">
              <a:buNone/>
            </a:pPr>
            <a:endParaRPr lang="en-US" b="1" u="sng"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E2094CDF-E243-4D32-9332-867AD10A9FDF}" type="datetime1">
              <a:rPr lang="en-US" smtClean="0"/>
              <a:pPr/>
              <a:t>5/24/2015</a:t>
            </a:fld>
            <a:endParaRPr lang="en-US" dirty="0"/>
          </a:p>
        </p:txBody>
      </p:sp>
      <p:sp>
        <p:nvSpPr>
          <p:cNvPr id="5" name="Slide Number Placeholder 4"/>
          <p:cNvSpPr>
            <a:spLocks noGrp="1"/>
          </p:cNvSpPr>
          <p:nvPr>
            <p:ph type="sldNum" sz="quarter" idx="12"/>
          </p:nvPr>
        </p:nvSpPr>
        <p:spPr/>
        <p:txBody>
          <a:bodyPr/>
          <a:lstStyle/>
          <a:p>
            <a:fld id="{54D102DD-A2DE-4D2A-B006-30E085E01E19}" type="slidenum">
              <a:rPr lang="en-US" smtClean="0"/>
              <a:pPr/>
              <a:t>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 in Meekness</a:t>
            </a:r>
            <a:endParaRPr lang="en-US" dirty="0"/>
          </a:p>
        </p:txBody>
      </p:sp>
      <p:sp>
        <p:nvSpPr>
          <p:cNvPr id="3" name="Content Placeholder 2"/>
          <p:cNvSpPr>
            <a:spLocks noGrp="1"/>
          </p:cNvSpPr>
          <p:nvPr>
            <p:ph idx="1"/>
          </p:nvPr>
        </p:nvSpPr>
        <p:spPr>
          <a:xfrm>
            <a:off x="827584" y="836712"/>
            <a:ext cx="8100392" cy="5112568"/>
          </a:xfrm>
        </p:spPr>
        <p:txBody>
          <a:bodyPr/>
          <a:lstStyle/>
          <a:p>
            <a:pPr marL="514350" indent="-514350">
              <a:buNone/>
            </a:pPr>
            <a:r>
              <a:rPr lang="en-US" dirty="0" smtClean="0">
                <a:latin typeface="Times New Roman" pitchFamily="18" charset="0"/>
                <a:cs typeface="Times New Roman" pitchFamily="18" charset="0"/>
              </a:rPr>
              <a:t>3.  </a:t>
            </a:r>
            <a:r>
              <a:rPr lang="en-US" b="1" u="sng" dirty="0" smtClean="0">
                <a:latin typeface="Times New Roman" pitchFamily="18" charset="0"/>
                <a:cs typeface="Times New Roman" pitchFamily="18" charset="0"/>
              </a:rPr>
              <a:t>Meekness is Humility</a:t>
            </a:r>
            <a:endParaRPr lang="en-US" dirty="0" smtClean="0">
              <a:solidFill>
                <a:schemeClr val="accent1"/>
              </a:solidFill>
              <a:latin typeface="Times New Roman" pitchFamily="18" charset="0"/>
              <a:cs typeface="Times New Roman" pitchFamily="18" charset="0"/>
            </a:endParaRPr>
          </a:p>
          <a:p>
            <a:pPr marL="914400" lvl="1" indent="-514350">
              <a:buNone/>
            </a:pPr>
            <a:r>
              <a:rPr lang="en-US" sz="2400" b="1" i="1" dirty="0" smtClean="0">
                <a:solidFill>
                  <a:schemeClr val="accent1"/>
                </a:solidFill>
                <a:latin typeface="Times New Roman" pitchFamily="18" charset="0"/>
                <a:cs typeface="Times New Roman" pitchFamily="18" charset="0"/>
              </a:rPr>
              <a:t>“Blessed is the man who has the humility to know his own ignorance, his own weakness, and his own need.”</a:t>
            </a:r>
          </a:p>
          <a:p>
            <a:pPr>
              <a:buNone/>
            </a:pPr>
            <a:r>
              <a:rPr lang="en-US" sz="2000" dirty="0" smtClean="0">
                <a:latin typeface="Times New Roman" pitchFamily="18" charset="0"/>
                <a:cs typeface="Times New Roman" pitchFamily="18" charset="0"/>
              </a:rPr>
              <a:t>James 1:19–21:</a:t>
            </a:r>
          </a:p>
          <a:p>
            <a:pPr>
              <a:buNone/>
            </a:pPr>
            <a:r>
              <a:rPr lang="en-US" sz="2000" dirty="0" smtClean="0">
                <a:latin typeface="Times New Roman" pitchFamily="18" charset="0"/>
                <a:cs typeface="Times New Roman" pitchFamily="18" charset="0"/>
              </a:rPr>
              <a:t>“Know this, my beloved brethren. Let every man be quick to hear, slow to speak, slow to anger, for the anger of man does not produce the righteousness of God. Therefore put away all filthiness and rampant wickedness and receive with </a:t>
            </a:r>
            <a:r>
              <a:rPr lang="en-US" sz="2000" b="1" dirty="0" smtClean="0">
                <a:latin typeface="Times New Roman" pitchFamily="18" charset="0"/>
                <a:cs typeface="Times New Roman" pitchFamily="18" charset="0"/>
              </a:rPr>
              <a:t>meekness </a:t>
            </a:r>
            <a:r>
              <a:rPr lang="en-US" sz="2000" dirty="0" smtClean="0">
                <a:latin typeface="Times New Roman" pitchFamily="18" charset="0"/>
                <a:cs typeface="Times New Roman" pitchFamily="18" charset="0"/>
              </a:rPr>
              <a:t>the implanted word, which is able to save your souls.”(ESV)</a:t>
            </a:r>
          </a:p>
          <a:p>
            <a:pPr>
              <a:buFont typeface="Wingdings" pitchFamily="2" charset="2"/>
              <a:buChar char="q"/>
            </a:pPr>
            <a:r>
              <a:rPr lang="en-US" sz="2400" b="1" i="1" dirty="0" smtClean="0">
                <a:latin typeface="Times New Roman" pitchFamily="18" charset="0"/>
                <a:cs typeface="Times New Roman" pitchFamily="18" charset="0"/>
              </a:rPr>
              <a:t>Meekness is teachable</a:t>
            </a:r>
          </a:p>
          <a:p>
            <a:pPr>
              <a:buFont typeface="Wingdings" pitchFamily="2" charset="2"/>
              <a:buChar char="q"/>
            </a:pPr>
            <a:r>
              <a:rPr lang="en-US" sz="2400" b="1" i="1" dirty="0" smtClean="0">
                <a:latin typeface="Times New Roman" pitchFamily="18" charset="0"/>
                <a:cs typeface="Times New Roman" pitchFamily="18" charset="0"/>
              </a:rPr>
              <a:t>Meekness is reasonable</a:t>
            </a:r>
          </a:p>
          <a:p>
            <a:pPr marL="914400" lvl="1" indent="-514350">
              <a:buNone/>
            </a:pPr>
            <a:endParaRPr lang="en-US" sz="2400" b="1" i="1" dirty="0" smtClean="0">
              <a:solidFill>
                <a:schemeClr val="accent1"/>
              </a:solidFill>
              <a:latin typeface="Times New Roman" pitchFamily="18" charset="0"/>
              <a:cs typeface="Times New Roman" pitchFamily="18" charset="0"/>
            </a:endParaRPr>
          </a:p>
          <a:p>
            <a:pPr marL="914400" lvl="1" indent="-514350">
              <a:buFont typeface="Wingdings" pitchFamily="2" charset="2"/>
              <a:buChar char="q"/>
            </a:pPr>
            <a:endParaRPr lang="en-US" sz="2400" dirty="0" smtClean="0">
              <a:solidFill>
                <a:schemeClr val="accent1"/>
              </a:solidFill>
              <a:latin typeface="Times New Roman" pitchFamily="18" charset="0"/>
              <a:cs typeface="Times New Roman" pitchFamily="18" charset="0"/>
            </a:endParaRPr>
          </a:p>
          <a:p>
            <a:pPr marL="914400" lvl="1" indent="-514350">
              <a:buNone/>
            </a:pPr>
            <a:endParaRPr lang="en-US" sz="2000" dirty="0" smtClean="0">
              <a:latin typeface="Times New Roman" pitchFamily="18" charset="0"/>
              <a:cs typeface="Times New Roman" pitchFamily="18" charset="0"/>
            </a:endParaRPr>
          </a:p>
          <a:p>
            <a:pPr marL="514350" indent="-514350">
              <a:buNone/>
            </a:pPr>
            <a:endParaRPr lang="en-US" b="1" u="sng"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E2094CDF-E243-4D32-9332-867AD10A9FDF}" type="datetime1">
              <a:rPr lang="en-US" smtClean="0"/>
              <a:pPr/>
              <a:t>5/24/2015</a:t>
            </a:fld>
            <a:endParaRPr lang="en-US" dirty="0"/>
          </a:p>
        </p:txBody>
      </p:sp>
      <p:sp>
        <p:nvSpPr>
          <p:cNvPr id="5" name="Slide Number Placeholder 4"/>
          <p:cNvSpPr>
            <a:spLocks noGrp="1"/>
          </p:cNvSpPr>
          <p:nvPr>
            <p:ph type="sldNum" sz="quarter" idx="12"/>
          </p:nvPr>
        </p:nvSpPr>
        <p:spPr/>
        <p:txBody>
          <a:bodyPr/>
          <a:lstStyle/>
          <a:p>
            <a:fld id="{54D102DD-A2DE-4D2A-B006-30E085E01E19}" type="slidenum">
              <a:rPr lang="en-US" smtClean="0"/>
              <a:pPr/>
              <a:t>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 in Meekness</a:t>
            </a:r>
            <a:endParaRPr lang="en-US" dirty="0"/>
          </a:p>
        </p:txBody>
      </p:sp>
      <p:sp>
        <p:nvSpPr>
          <p:cNvPr id="3" name="Content Placeholder 2"/>
          <p:cNvSpPr>
            <a:spLocks noGrp="1"/>
          </p:cNvSpPr>
          <p:nvPr>
            <p:ph idx="1"/>
          </p:nvPr>
        </p:nvSpPr>
        <p:spPr>
          <a:xfrm>
            <a:off x="827584" y="836712"/>
            <a:ext cx="8100392" cy="5112568"/>
          </a:xfrm>
        </p:spPr>
        <p:txBody>
          <a:bodyPr/>
          <a:lstStyle/>
          <a:p>
            <a:pPr marL="514350" indent="-514350">
              <a:buNone/>
            </a:pPr>
            <a:r>
              <a:rPr lang="en-US"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For They will Inherit the Earth </a:t>
            </a:r>
            <a:endParaRPr lang="en-US" dirty="0" smtClean="0">
              <a:solidFill>
                <a:schemeClr val="accent1"/>
              </a:solidFill>
              <a:latin typeface="Times New Roman" pitchFamily="18" charset="0"/>
              <a:cs typeface="Times New Roman" pitchFamily="18" charset="0"/>
            </a:endParaRPr>
          </a:p>
          <a:p>
            <a:pPr marL="914400" lvl="1" indent="-514350">
              <a:buNone/>
            </a:pPr>
            <a:r>
              <a:rPr lang="en-US" sz="2400" dirty="0" smtClean="0"/>
              <a:t> </a:t>
            </a:r>
          </a:p>
          <a:p>
            <a:pPr marL="914400" lvl="1" indent="-514350">
              <a:buNone/>
            </a:pPr>
            <a:r>
              <a:rPr lang="en-US" sz="2000" dirty="0" err="1" smtClean="0">
                <a:latin typeface="Times New Roman" pitchFamily="18" charset="0"/>
                <a:cs typeface="Times New Roman" pitchFamily="18" charset="0"/>
              </a:rPr>
              <a:t>Prov</a:t>
            </a:r>
            <a:r>
              <a:rPr lang="en-US" sz="2000" dirty="0" smtClean="0">
                <a:latin typeface="Times New Roman" pitchFamily="18" charset="0"/>
                <a:cs typeface="Times New Roman" pitchFamily="18" charset="0"/>
              </a:rPr>
              <a:t> 16:32. "He that rules his spirit is better than he who takes a city“</a:t>
            </a:r>
          </a:p>
          <a:p>
            <a:pPr marL="914400" lvl="1" indent="-514350">
              <a:buNone/>
            </a:pPr>
            <a:endParaRPr lang="en-US" sz="2000" b="1" i="1" dirty="0" smtClean="0">
              <a:solidFill>
                <a:schemeClr val="accent1"/>
              </a:solidFill>
              <a:latin typeface="Times New Roman" pitchFamily="18" charset="0"/>
              <a:cs typeface="Times New Roman" pitchFamily="18" charset="0"/>
            </a:endParaRPr>
          </a:p>
          <a:p>
            <a:pPr marL="914400" lvl="1" indent="-514350">
              <a:buNone/>
            </a:pPr>
            <a:r>
              <a:rPr lang="en-US" sz="2000" dirty="0" smtClean="0">
                <a:latin typeface="Times New Roman" pitchFamily="18" charset="0"/>
                <a:cs typeface="Times New Roman" pitchFamily="18" charset="0"/>
              </a:rPr>
              <a:t>Col 1:12. “</a:t>
            </a:r>
            <a:r>
              <a:rPr lang="en-HK" sz="2000" dirty="0" smtClean="0">
                <a:latin typeface="Times New Roman" pitchFamily="18" charset="0"/>
                <a:cs typeface="Times New Roman" pitchFamily="18" charset="0"/>
              </a:rPr>
              <a:t>And giving joyful thanks to the Father, who has qualified you to share in the </a:t>
            </a:r>
            <a:r>
              <a:rPr lang="en-HK" sz="2000" b="1" dirty="0" smtClean="0">
                <a:latin typeface="Times New Roman" pitchFamily="18" charset="0"/>
                <a:cs typeface="Times New Roman" pitchFamily="18" charset="0"/>
              </a:rPr>
              <a:t>inheritance</a:t>
            </a:r>
            <a:r>
              <a:rPr lang="en-HK" sz="2000" dirty="0" smtClean="0">
                <a:latin typeface="Times New Roman" pitchFamily="18" charset="0"/>
                <a:cs typeface="Times New Roman" pitchFamily="18" charset="0"/>
              </a:rPr>
              <a:t> of his holy people in the kingdom of light”</a:t>
            </a:r>
            <a:endParaRPr lang="en-US" sz="2000" dirty="0" smtClean="0">
              <a:latin typeface="Times New Roman" pitchFamily="18" charset="0"/>
              <a:cs typeface="Times New Roman" pitchFamily="18" charset="0"/>
            </a:endParaRPr>
          </a:p>
          <a:p>
            <a:pPr marL="914400" lvl="1" indent="-514350">
              <a:buNone/>
            </a:pPr>
            <a:endParaRPr lang="en-US" sz="2000" b="1" i="1" dirty="0" smtClean="0">
              <a:solidFill>
                <a:schemeClr val="accent1"/>
              </a:solidFill>
              <a:latin typeface="Times New Roman" pitchFamily="18" charset="0"/>
              <a:cs typeface="Times New Roman" pitchFamily="18" charset="0"/>
            </a:endParaRPr>
          </a:p>
          <a:p>
            <a:pPr marL="914400" lvl="1" indent="-514350">
              <a:buFont typeface="Wingdings" pitchFamily="2" charset="2"/>
              <a:buChar char="q"/>
            </a:pPr>
            <a:endParaRPr lang="en-US" sz="2400" dirty="0" smtClean="0">
              <a:solidFill>
                <a:schemeClr val="accent1"/>
              </a:solidFill>
              <a:latin typeface="Times New Roman" pitchFamily="18" charset="0"/>
              <a:cs typeface="Times New Roman" pitchFamily="18" charset="0"/>
            </a:endParaRPr>
          </a:p>
          <a:p>
            <a:pPr marL="914400" lvl="1" indent="-514350">
              <a:buNone/>
            </a:pPr>
            <a:endParaRPr lang="en-US" sz="2000" dirty="0" smtClean="0">
              <a:latin typeface="Times New Roman" pitchFamily="18" charset="0"/>
              <a:cs typeface="Times New Roman" pitchFamily="18" charset="0"/>
            </a:endParaRPr>
          </a:p>
          <a:p>
            <a:pPr marL="514350" indent="-514350">
              <a:buNone/>
            </a:pPr>
            <a:endParaRPr lang="en-US" b="1" u="sng"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E2094CDF-E243-4D32-9332-867AD10A9FDF}" type="datetime1">
              <a:rPr lang="en-US" smtClean="0"/>
              <a:pPr/>
              <a:t>5/24/2015</a:t>
            </a:fld>
            <a:endParaRPr lang="en-US" dirty="0"/>
          </a:p>
        </p:txBody>
      </p:sp>
      <p:sp>
        <p:nvSpPr>
          <p:cNvPr id="5" name="Slide Number Placeholder 4"/>
          <p:cNvSpPr>
            <a:spLocks noGrp="1"/>
          </p:cNvSpPr>
          <p:nvPr>
            <p:ph type="sldNum" sz="quarter" idx="12"/>
          </p:nvPr>
        </p:nvSpPr>
        <p:spPr/>
        <p:txBody>
          <a:bodyPr/>
          <a:lstStyle/>
          <a:p>
            <a:fld id="{54D102DD-A2DE-4D2A-B006-30E085E01E19}" type="slidenum">
              <a:rPr lang="en-US" smtClean="0"/>
              <a:pPr/>
              <a:t>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ad's Tie Slide Master">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Dad's Tie Slide Master</Template>
  <TotalTime>5483</TotalTime>
  <Words>664</Words>
  <Application>Microsoft Office PowerPoint</Application>
  <PresentationFormat>On-screen Show (4:3)</PresentationFormat>
  <Paragraphs>113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Dad's Tie Slide Master</vt:lpstr>
      <vt:lpstr>Strength in Meekness</vt:lpstr>
      <vt:lpstr>Strength in Meekness</vt:lpstr>
      <vt:lpstr>Strength in Meekness</vt:lpstr>
      <vt:lpstr>Strength in Meekness</vt:lpstr>
      <vt:lpstr>Strength in Meekness</vt:lpstr>
      <vt:lpstr>Strength in Meekness</vt:lpstr>
      <vt:lpstr>Strength in Meekness</vt:lpstr>
      <vt:lpstr>Strength in Meekness</vt:lpstr>
      <vt:lpstr>Strength in Meekness</vt:lpstr>
      <vt:lpstr>Strength in Meekness</vt:lpstr>
      <vt:lpstr>DISCUSSION QUESTIONS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warrenchant</dc:creator>
  <cp:lastModifiedBy>warrenchant</cp:lastModifiedBy>
  <cp:revision>231</cp:revision>
  <dcterms:created xsi:type="dcterms:W3CDTF">2014-06-21T15:56:54Z</dcterms:created>
  <dcterms:modified xsi:type="dcterms:W3CDTF">2015-05-23T17:45:36Z</dcterms:modified>
</cp:coreProperties>
</file>